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20318413" cy="11109325"/>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34FD8F-1E9E-4FA4-99EF-BD86BB85ED1F}">
  <a:tblStyle styleId="{5734FD8F-1E9E-4FA4-99EF-BD86BB85ED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5" d="100"/>
          <a:sy n="65" d="100"/>
        </p:scale>
        <p:origin x="-331" y="-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aca4ab5977_0_0: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aca4ab59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261614698_1_16: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261614698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b261614698_0_31: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b26161469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b261614698_0_1: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b26161469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b261614698_0_5: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b2616146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b261614698_0_12: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b26161469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b261614698_0_25: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b26161469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b261614698_0_19: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b26161469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261614698_0_22: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2616146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b261614698_1_0: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b26161469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b261614698_1_128: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b261614698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b261614698_1_4: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b261614698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b261614698_1_25:notes"/>
          <p:cNvSpPr>
            <a:spLocks noGrp="1" noRot="1" noChangeAspect="1"/>
          </p:cNvSpPr>
          <p:nvPr>
            <p:ph type="sldImg" idx="2"/>
          </p:nvPr>
        </p:nvSpPr>
        <p:spPr>
          <a:xfrm>
            <a:off x="293807" y="685800"/>
            <a:ext cx="6270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b261614698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b261614698_1_12: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b26161469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261614698_1_20: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26161469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b261614698_1_8:notes"/>
          <p:cNvSpPr>
            <a:spLocks noGrp="1" noRot="1" noChangeAspect="1"/>
          </p:cNvSpPr>
          <p:nvPr>
            <p:ph type="sldImg" idx="2"/>
          </p:nvPr>
        </p:nvSpPr>
        <p:spPr>
          <a:xfrm>
            <a:off x="293806" y="685800"/>
            <a:ext cx="62712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b261614698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261614698_1_78:notes"/>
          <p:cNvSpPr>
            <a:spLocks noGrp="1" noRot="1" noChangeAspect="1"/>
          </p:cNvSpPr>
          <p:nvPr>
            <p:ph type="sldImg" idx="2"/>
          </p:nvPr>
        </p:nvSpPr>
        <p:spPr>
          <a:xfrm>
            <a:off x="293807" y="685800"/>
            <a:ext cx="62709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261614698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8825808" y="10072539"/>
            <a:ext cx="1219200" cy="850200"/>
          </a:xfrm>
          <a:prstGeom prst="rect">
            <a:avLst/>
          </a:prstGeom>
        </p:spPr>
        <p:txBody>
          <a:bodyPr spcFirstLastPara="1" wrap="square" lIns="201250" tIns="201250" rIns="201250" bIns="2012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2"/>
          <p:cNvSpPr/>
          <p:nvPr/>
        </p:nvSpPr>
        <p:spPr>
          <a:xfrm>
            <a:off x="11626275" y="0"/>
            <a:ext cx="8691600" cy="11109900"/>
          </a:xfrm>
          <a:prstGeom prst="rect">
            <a:avLst/>
          </a:prstGeom>
          <a:solidFill>
            <a:srgbClr val="69BCC1"/>
          </a:solidFill>
          <a:ln>
            <a:noFill/>
          </a:ln>
        </p:spPr>
        <p:txBody>
          <a:bodyPr spcFirstLastPara="1" wrap="square" lIns="201250" tIns="100600" rIns="201250" bIns="100600" anchor="ctr" anchorCtr="0">
            <a:noAutofit/>
          </a:bodyPr>
          <a:lstStyle/>
          <a:p>
            <a:pPr marL="0" marR="0" lvl="0" indent="0" algn="ctr" rtl="0">
              <a:lnSpc>
                <a:spcPct val="100000"/>
              </a:lnSpc>
              <a:spcBef>
                <a:spcPts val="0"/>
              </a:spcBef>
              <a:spcAft>
                <a:spcPts val="0"/>
              </a:spcAft>
              <a:buClr>
                <a:srgbClr val="000000"/>
              </a:buClr>
              <a:buSzPts val="3100"/>
              <a:buFont typeface="Arial"/>
              <a:buNone/>
            </a:pPr>
            <a:endParaRPr sz="3100" b="0" i="0" u="none" strike="noStrike" cap="none">
              <a:solidFill>
                <a:srgbClr val="FFFFFF"/>
              </a:solidFill>
              <a:latin typeface="Arial"/>
              <a:ea typeface="Arial"/>
              <a:cs typeface="Arial"/>
              <a:sym typeface="Arial"/>
            </a:endParaRPr>
          </a:p>
        </p:txBody>
      </p:sp>
      <p:sp>
        <p:nvSpPr>
          <p:cNvPr id="12" name="Google Shape;12;p2"/>
          <p:cNvSpPr/>
          <p:nvPr/>
        </p:nvSpPr>
        <p:spPr>
          <a:xfrm>
            <a:off x="8267225" y="1855350"/>
            <a:ext cx="10308300" cy="7399200"/>
          </a:xfrm>
          <a:prstGeom prst="rect">
            <a:avLst/>
          </a:prstGeom>
          <a:solidFill>
            <a:srgbClr val="EEEEEE"/>
          </a:solidFill>
          <a:ln>
            <a:noFill/>
          </a:ln>
          <a:effectLst>
            <a:outerShdw blurRad="1714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title"/>
          </p:nvPr>
        </p:nvSpPr>
        <p:spPr>
          <a:xfrm>
            <a:off x="692600" y="3743250"/>
            <a:ext cx="10708200" cy="3623400"/>
          </a:xfrm>
          <a:prstGeom prst="rect">
            <a:avLst/>
          </a:prstGeom>
        </p:spPr>
        <p:txBody>
          <a:bodyPr spcFirstLastPara="1" wrap="square" lIns="201250" tIns="201250" rIns="201250" bIns="201250" anchor="ctr" anchorCtr="0">
            <a:noAutofit/>
          </a:bodyPr>
          <a:lstStyle>
            <a:lvl1pPr lvl="0" rtl="0">
              <a:spcBef>
                <a:spcPts val="0"/>
              </a:spcBef>
              <a:spcAft>
                <a:spcPts val="0"/>
              </a:spcAft>
              <a:buClr>
                <a:srgbClr val="21A8B0"/>
              </a:buClr>
              <a:buSzPts val="9000"/>
              <a:buFont typeface="DM Sans"/>
              <a:buNone/>
              <a:defRPr sz="9000" b="1">
                <a:solidFill>
                  <a:srgbClr val="21A8B0"/>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2">
  <p:cSld name="TITLE_1">
    <p:spTree>
      <p:nvGrpSpPr>
        <p:cNvPr id="1" name="Shape 14"/>
        <p:cNvGrpSpPr/>
        <p:nvPr/>
      </p:nvGrpSpPr>
      <p:grpSpPr>
        <a:xfrm>
          <a:off x="0" y="0"/>
          <a:ext cx="0" cy="0"/>
          <a:chOff x="0" y="0"/>
          <a:chExt cx="0" cy="0"/>
        </a:xfrm>
      </p:grpSpPr>
      <p:sp>
        <p:nvSpPr>
          <p:cNvPr id="15" name="Google Shape;15;p3"/>
          <p:cNvSpPr/>
          <p:nvPr/>
        </p:nvSpPr>
        <p:spPr>
          <a:xfrm flipH="1">
            <a:off x="75" y="0"/>
            <a:ext cx="11626200" cy="11109900"/>
          </a:xfrm>
          <a:prstGeom prst="rect">
            <a:avLst/>
          </a:prstGeom>
          <a:solidFill>
            <a:srgbClr val="69BCC1"/>
          </a:solidFill>
          <a:ln>
            <a:noFill/>
          </a:ln>
        </p:spPr>
        <p:txBody>
          <a:bodyPr spcFirstLastPara="1" wrap="square" lIns="201250" tIns="100600" rIns="201250" bIns="100600" anchor="ctr" anchorCtr="0">
            <a:noAutofit/>
          </a:bodyPr>
          <a:lstStyle/>
          <a:p>
            <a:pPr marL="0" marR="0" lvl="0" indent="0" algn="ctr" rtl="0">
              <a:lnSpc>
                <a:spcPct val="100000"/>
              </a:lnSpc>
              <a:spcBef>
                <a:spcPts val="0"/>
              </a:spcBef>
              <a:spcAft>
                <a:spcPts val="0"/>
              </a:spcAft>
              <a:buClr>
                <a:srgbClr val="000000"/>
              </a:buClr>
              <a:buSzPts val="3100"/>
              <a:buFont typeface="Arial"/>
              <a:buNone/>
            </a:pPr>
            <a:endParaRPr sz="3100" b="0" i="0" u="none" strike="noStrike" cap="none">
              <a:solidFill>
                <a:srgbClr val="FFFFFF"/>
              </a:solidFill>
              <a:latin typeface="Arial"/>
              <a:ea typeface="Arial"/>
              <a:cs typeface="Arial"/>
              <a:sym typeface="Arial"/>
            </a:endParaRPr>
          </a:p>
        </p:txBody>
      </p:sp>
      <p:sp>
        <p:nvSpPr>
          <p:cNvPr id="16" name="Google Shape;16;p3"/>
          <p:cNvSpPr/>
          <p:nvPr/>
        </p:nvSpPr>
        <p:spPr>
          <a:xfrm>
            <a:off x="8267225" y="1855350"/>
            <a:ext cx="10308300" cy="7399200"/>
          </a:xfrm>
          <a:prstGeom prst="rect">
            <a:avLst/>
          </a:prstGeom>
          <a:solidFill>
            <a:srgbClr val="EEEEEE"/>
          </a:solidFill>
          <a:ln>
            <a:noFill/>
          </a:ln>
          <a:effectLst>
            <a:outerShdw blurRad="1714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692600" y="3743250"/>
            <a:ext cx="10708200" cy="3623400"/>
          </a:xfrm>
          <a:prstGeom prst="rect">
            <a:avLst/>
          </a:prstGeom>
        </p:spPr>
        <p:txBody>
          <a:bodyPr spcFirstLastPara="1" wrap="square" lIns="201250" tIns="201250" rIns="201250" bIns="201250" anchor="ctr" anchorCtr="0">
            <a:noAutofit/>
          </a:bodyPr>
          <a:lstStyle>
            <a:lvl1pPr lvl="0" rtl="0">
              <a:spcBef>
                <a:spcPts val="0"/>
              </a:spcBef>
              <a:spcAft>
                <a:spcPts val="0"/>
              </a:spcAft>
              <a:buClr>
                <a:schemeClr val="lt1"/>
              </a:buClr>
              <a:buSzPts val="9000"/>
              <a:buFont typeface="DM Sans"/>
              <a:buNone/>
              <a:defRPr sz="9000" b="1">
                <a:solidFill>
                  <a:schemeClr val="lt1"/>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sldNum" idx="12"/>
          </p:nvPr>
        </p:nvSpPr>
        <p:spPr>
          <a:xfrm>
            <a:off x="18825808" y="10072539"/>
            <a:ext cx="1219200" cy="850200"/>
          </a:xfrm>
          <a:prstGeom prst="rect">
            <a:avLst/>
          </a:prstGeom>
        </p:spPr>
        <p:txBody>
          <a:bodyPr spcFirstLastPara="1" wrap="square" lIns="201250" tIns="201250" rIns="201250" bIns="2012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p:nvPr/>
        </p:nvSpPr>
        <p:spPr>
          <a:xfrm>
            <a:off x="0" y="9401225"/>
            <a:ext cx="20318100" cy="1708800"/>
          </a:xfrm>
          <a:prstGeom prst="rect">
            <a:avLst/>
          </a:prstGeom>
          <a:solidFill>
            <a:srgbClr val="69BCC1"/>
          </a:solidFill>
          <a:ln>
            <a:noFill/>
          </a:ln>
        </p:spPr>
        <p:txBody>
          <a:bodyPr spcFirstLastPara="1" wrap="square" lIns="201250" tIns="100600" rIns="201250" bIns="100600" anchor="ctr" anchorCtr="0">
            <a:noAutofit/>
          </a:bodyPr>
          <a:lstStyle/>
          <a:p>
            <a:pPr marL="0" marR="0" lvl="0" indent="0" algn="ctr" rtl="0">
              <a:lnSpc>
                <a:spcPct val="100000"/>
              </a:lnSpc>
              <a:spcBef>
                <a:spcPts val="0"/>
              </a:spcBef>
              <a:spcAft>
                <a:spcPts val="0"/>
              </a:spcAft>
              <a:buClr>
                <a:srgbClr val="000000"/>
              </a:buClr>
              <a:buSzPts val="3100"/>
              <a:buFont typeface="Arial"/>
              <a:buNone/>
            </a:pPr>
            <a:endParaRPr sz="3100" b="0" i="0" u="none" strike="noStrike" cap="none">
              <a:solidFill>
                <a:srgbClr val="FFFFFF"/>
              </a:solidFill>
              <a:latin typeface="Arial"/>
              <a:ea typeface="Arial"/>
              <a:cs typeface="Arial"/>
              <a:sym typeface="Arial"/>
            </a:endParaRPr>
          </a:p>
        </p:txBody>
      </p:sp>
      <p:pic>
        <p:nvPicPr>
          <p:cNvPr id="21" name="Google Shape;21;p4"/>
          <p:cNvPicPr preferRelativeResize="0"/>
          <p:nvPr/>
        </p:nvPicPr>
        <p:blipFill>
          <a:blip r:embed="rId2">
            <a:alphaModFix/>
          </a:blip>
          <a:stretch>
            <a:fillRect/>
          </a:stretch>
        </p:blipFill>
        <p:spPr>
          <a:xfrm>
            <a:off x="18301000" y="9874825"/>
            <a:ext cx="1301403" cy="867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1" type="blank">
  <p:cSld name="BLANK">
    <p:spTree>
      <p:nvGrpSpPr>
        <p:cNvPr id="1" name="Shape 22"/>
        <p:cNvGrpSpPr/>
        <p:nvPr/>
      </p:nvGrpSpPr>
      <p:grpSpPr>
        <a:xfrm>
          <a:off x="0" y="0"/>
          <a:ext cx="0" cy="0"/>
          <a:chOff x="0" y="0"/>
          <a:chExt cx="0" cy="0"/>
        </a:xfrm>
      </p:grpSpPr>
      <p:sp>
        <p:nvSpPr>
          <p:cNvPr id="23" name="Google Shape;23;p5"/>
          <p:cNvSpPr txBox="1">
            <a:spLocks noGrp="1"/>
          </p:cNvSpPr>
          <p:nvPr>
            <p:ph type="sldNum" idx="12"/>
          </p:nvPr>
        </p:nvSpPr>
        <p:spPr>
          <a:xfrm>
            <a:off x="18825808" y="10072539"/>
            <a:ext cx="1219200" cy="850200"/>
          </a:xfrm>
          <a:prstGeom prst="rect">
            <a:avLst/>
          </a:prstGeom>
        </p:spPr>
        <p:txBody>
          <a:bodyPr spcFirstLastPara="1" wrap="square" lIns="201250" tIns="201250" rIns="201250" bIns="2012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5"/>
          <p:cNvSpPr/>
          <p:nvPr/>
        </p:nvSpPr>
        <p:spPr>
          <a:xfrm>
            <a:off x="0" y="0"/>
            <a:ext cx="7299900" cy="11109900"/>
          </a:xfrm>
          <a:prstGeom prst="rect">
            <a:avLst/>
          </a:prstGeom>
          <a:solidFill>
            <a:srgbClr val="69BCC1"/>
          </a:solidFill>
          <a:ln>
            <a:noFill/>
          </a:ln>
        </p:spPr>
        <p:txBody>
          <a:bodyPr spcFirstLastPara="1" wrap="square" lIns="201250" tIns="100600" rIns="201250" bIns="100600" anchor="ctr" anchorCtr="0">
            <a:noAutofit/>
          </a:bodyPr>
          <a:lstStyle/>
          <a:p>
            <a:pPr marL="0" marR="0" lvl="0" indent="0" algn="ctr" rtl="0">
              <a:lnSpc>
                <a:spcPct val="100000"/>
              </a:lnSpc>
              <a:spcBef>
                <a:spcPts val="0"/>
              </a:spcBef>
              <a:spcAft>
                <a:spcPts val="0"/>
              </a:spcAft>
              <a:buClr>
                <a:srgbClr val="000000"/>
              </a:buClr>
              <a:buSzPts val="3100"/>
              <a:buFont typeface="Arial"/>
              <a:buNone/>
            </a:pPr>
            <a:endParaRPr sz="3100" b="0" i="0" u="none" strike="noStrike" cap="none">
              <a:solidFill>
                <a:srgbClr val="FFFFFF"/>
              </a:solidFill>
              <a:latin typeface="Arial"/>
              <a:ea typeface="Arial"/>
              <a:cs typeface="Arial"/>
              <a:sym typeface="Arial"/>
            </a:endParaRPr>
          </a:p>
        </p:txBody>
      </p:sp>
      <p:sp>
        <p:nvSpPr>
          <p:cNvPr id="25" name="Google Shape;25;p5"/>
          <p:cNvSpPr txBox="1">
            <a:spLocks noGrp="1"/>
          </p:cNvSpPr>
          <p:nvPr>
            <p:ph type="title"/>
          </p:nvPr>
        </p:nvSpPr>
        <p:spPr>
          <a:xfrm>
            <a:off x="692600" y="3743250"/>
            <a:ext cx="6009600" cy="3623400"/>
          </a:xfrm>
          <a:prstGeom prst="rect">
            <a:avLst/>
          </a:prstGeom>
        </p:spPr>
        <p:txBody>
          <a:bodyPr spcFirstLastPara="1" wrap="square" lIns="201250" tIns="201250" rIns="201250" bIns="201250" anchor="ctr" anchorCtr="0">
            <a:noAutofit/>
          </a:bodyPr>
          <a:lstStyle>
            <a:lvl1pPr lvl="0" rtl="0">
              <a:spcBef>
                <a:spcPts val="0"/>
              </a:spcBef>
              <a:spcAft>
                <a:spcPts val="0"/>
              </a:spcAft>
              <a:buClr>
                <a:schemeClr val="lt1"/>
              </a:buClr>
              <a:buSzPts val="7000"/>
              <a:buFont typeface="DM Sans"/>
              <a:buNone/>
              <a:defRPr sz="7000">
                <a:solidFill>
                  <a:schemeClr val="lt1"/>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a:endParaRPr/>
          </a:p>
        </p:txBody>
      </p:sp>
      <p:pic>
        <p:nvPicPr>
          <p:cNvPr id="26" name="Google Shape;26;p5"/>
          <p:cNvPicPr preferRelativeResize="0"/>
          <p:nvPr/>
        </p:nvPicPr>
        <p:blipFill rotWithShape="1">
          <a:blip r:embed="rId2">
            <a:alphaModFix/>
          </a:blip>
          <a:srcRect b="14214"/>
          <a:stretch/>
        </p:blipFill>
        <p:spPr>
          <a:xfrm>
            <a:off x="18063875" y="9357375"/>
            <a:ext cx="1922677" cy="164937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2">
  <p:cSld name="BLANK_1">
    <p:spTree>
      <p:nvGrpSpPr>
        <p:cNvPr id="1" name="Shape 27"/>
        <p:cNvGrpSpPr/>
        <p:nvPr/>
      </p:nvGrpSpPr>
      <p:grpSpPr>
        <a:xfrm>
          <a:off x="0" y="0"/>
          <a:ext cx="0" cy="0"/>
          <a:chOff x="0" y="0"/>
          <a:chExt cx="0" cy="0"/>
        </a:xfrm>
      </p:grpSpPr>
      <p:sp>
        <p:nvSpPr>
          <p:cNvPr id="28" name="Google Shape;28;p6"/>
          <p:cNvSpPr txBox="1">
            <a:spLocks noGrp="1"/>
          </p:cNvSpPr>
          <p:nvPr>
            <p:ph type="sldNum" idx="12"/>
          </p:nvPr>
        </p:nvSpPr>
        <p:spPr>
          <a:xfrm>
            <a:off x="18825808" y="10072539"/>
            <a:ext cx="1219200" cy="850200"/>
          </a:xfrm>
          <a:prstGeom prst="rect">
            <a:avLst/>
          </a:prstGeom>
        </p:spPr>
        <p:txBody>
          <a:bodyPr spcFirstLastPara="1" wrap="square" lIns="201250" tIns="201250" rIns="201250" bIns="2012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6"/>
          <p:cNvSpPr/>
          <p:nvPr/>
        </p:nvSpPr>
        <p:spPr>
          <a:xfrm>
            <a:off x="0" y="0"/>
            <a:ext cx="15792600" cy="11109900"/>
          </a:xfrm>
          <a:prstGeom prst="rect">
            <a:avLst/>
          </a:prstGeom>
          <a:solidFill>
            <a:srgbClr val="69BCC1"/>
          </a:solidFill>
          <a:ln>
            <a:noFill/>
          </a:ln>
        </p:spPr>
        <p:txBody>
          <a:bodyPr spcFirstLastPara="1" wrap="square" lIns="201250" tIns="100600" rIns="201250" bIns="100600" anchor="ctr" anchorCtr="0">
            <a:noAutofit/>
          </a:bodyPr>
          <a:lstStyle/>
          <a:p>
            <a:pPr marL="0" marR="0" lvl="0" indent="0" algn="ctr" rtl="0">
              <a:lnSpc>
                <a:spcPct val="100000"/>
              </a:lnSpc>
              <a:spcBef>
                <a:spcPts val="0"/>
              </a:spcBef>
              <a:spcAft>
                <a:spcPts val="0"/>
              </a:spcAft>
              <a:buClr>
                <a:srgbClr val="000000"/>
              </a:buClr>
              <a:buSzPts val="3100"/>
              <a:buFont typeface="Arial"/>
              <a:buNone/>
            </a:pPr>
            <a:endParaRPr sz="3100" b="0" i="0" u="none" strike="noStrike" cap="none">
              <a:solidFill>
                <a:srgbClr val="FFFFFF"/>
              </a:solidFill>
              <a:highlight>
                <a:srgbClr val="FFFFFF"/>
              </a:highlight>
              <a:latin typeface="Arial"/>
              <a:ea typeface="Arial"/>
              <a:cs typeface="Arial"/>
              <a:sym typeface="Arial"/>
            </a:endParaRPr>
          </a:p>
        </p:txBody>
      </p:sp>
      <p:sp>
        <p:nvSpPr>
          <p:cNvPr id="30" name="Google Shape;30;p6"/>
          <p:cNvSpPr txBox="1">
            <a:spLocks noGrp="1"/>
          </p:cNvSpPr>
          <p:nvPr>
            <p:ph type="title"/>
          </p:nvPr>
        </p:nvSpPr>
        <p:spPr>
          <a:xfrm>
            <a:off x="692600" y="3743250"/>
            <a:ext cx="8521500" cy="3623400"/>
          </a:xfrm>
          <a:prstGeom prst="rect">
            <a:avLst/>
          </a:prstGeom>
        </p:spPr>
        <p:txBody>
          <a:bodyPr spcFirstLastPara="1" wrap="square" lIns="201250" tIns="201250" rIns="201250" bIns="201250" anchor="ctr" anchorCtr="0">
            <a:noAutofit/>
          </a:bodyPr>
          <a:lstStyle>
            <a:lvl1pPr lvl="0" rtl="0">
              <a:spcBef>
                <a:spcPts val="0"/>
              </a:spcBef>
              <a:spcAft>
                <a:spcPts val="0"/>
              </a:spcAft>
              <a:buClr>
                <a:schemeClr val="lt1"/>
              </a:buClr>
              <a:buSzPts val="7000"/>
              <a:buFont typeface="DM Sans"/>
              <a:buNone/>
              <a:defRPr sz="7000">
                <a:solidFill>
                  <a:schemeClr val="lt1"/>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a:endParaRPr/>
          </a:p>
        </p:txBody>
      </p:sp>
      <p:pic>
        <p:nvPicPr>
          <p:cNvPr id="31" name="Google Shape;31;p6"/>
          <p:cNvPicPr preferRelativeResize="0"/>
          <p:nvPr/>
        </p:nvPicPr>
        <p:blipFill rotWithShape="1">
          <a:blip r:embed="rId2">
            <a:alphaModFix/>
          </a:blip>
          <a:srcRect b="14214"/>
          <a:stretch/>
        </p:blipFill>
        <p:spPr>
          <a:xfrm>
            <a:off x="18063875" y="9357375"/>
            <a:ext cx="1922677" cy="164937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3">
  <p:cSld name="BLANK_1_1">
    <p:spTree>
      <p:nvGrpSpPr>
        <p:cNvPr id="1" name="Shape 32"/>
        <p:cNvGrpSpPr/>
        <p:nvPr/>
      </p:nvGrpSpPr>
      <p:grpSpPr>
        <a:xfrm>
          <a:off x="0" y="0"/>
          <a:ext cx="0" cy="0"/>
          <a:chOff x="0" y="0"/>
          <a:chExt cx="0" cy="0"/>
        </a:xfrm>
      </p:grpSpPr>
      <p:sp>
        <p:nvSpPr>
          <p:cNvPr id="33" name="Google Shape;33;p7"/>
          <p:cNvSpPr txBox="1">
            <a:spLocks noGrp="1"/>
          </p:cNvSpPr>
          <p:nvPr>
            <p:ph type="sldNum" idx="12"/>
          </p:nvPr>
        </p:nvSpPr>
        <p:spPr>
          <a:xfrm>
            <a:off x="18825808" y="10072539"/>
            <a:ext cx="1219200" cy="850200"/>
          </a:xfrm>
          <a:prstGeom prst="rect">
            <a:avLst/>
          </a:prstGeom>
        </p:spPr>
        <p:txBody>
          <a:bodyPr spcFirstLastPara="1" wrap="square" lIns="201250" tIns="201250" rIns="201250" bIns="2012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7"/>
          <p:cNvSpPr/>
          <p:nvPr/>
        </p:nvSpPr>
        <p:spPr>
          <a:xfrm>
            <a:off x="0" y="0"/>
            <a:ext cx="5270100" cy="11109900"/>
          </a:xfrm>
          <a:prstGeom prst="rect">
            <a:avLst/>
          </a:prstGeom>
          <a:solidFill>
            <a:srgbClr val="69BCC1"/>
          </a:solidFill>
          <a:ln>
            <a:noFill/>
          </a:ln>
        </p:spPr>
        <p:txBody>
          <a:bodyPr spcFirstLastPara="1" wrap="square" lIns="201250" tIns="100600" rIns="201250" bIns="100600" anchor="ctr" anchorCtr="0">
            <a:noAutofit/>
          </a:bodyPr>
          <a:lstStyle/>
          <a:p>
            <a:pPr marL="0" marR="0" lvl="0" indent="0" algn="ctr" rtl="0">
              <a:lnSpc>
                <a:spcPct val="100000"/>
              </a:lnSpc>
              <a:spcBef>
                <a:spcPts val="0"/>
              </a:spcBef>
              <a:spcAft>
                <a:spcPts val="0"/>
              </a:spcAft>
              <a:buClr>
                <a:srgbClr val="000000"/>
              </a:buClr>
              <a:buSzPts val="3100"/>
              <a:buFont typeface="Arial"/>
              <a:buNone/>
            </a:pPr>
            <a:endParaRPr sz="3100" b="0" i="0" u="none" strike="noStrike" cap="none">
              <a:solidFill>
                <a:srgbClr val="FFFFFF"/>
              </a:solidFill>
              <a:latin typeface="Arial"/>
              <a:ea typeface="Arial"/>
              <a:cs typeface="Arial"/>
              <a:sym typeface="Arial"/>
            </a:endParaRPr>
          </a:p>
        </p:txBody>
      </p:sp>
      <p:sp>
        <p:nvSpPr>
          <p:cNvPr id="35" name="Google Shape;35;p7"/>
          <p:cNvSpPr txBox="1">
            <a:spLocks noGrp="1"/>
          </p:cNvSpPr>
          <p:nvPr>
            <p:ph type="title"/>
          </p:nvPr>
        </p:nvSpPr>
        <p:spPr>
          <a:xfrm>
            <a:off x="692600" y="3743250"/>
            <a:ext cx="4143600" cy="3623400"/>
          </a:xfrm>
          <a:prstGeom prst="rect">
            <a:avLst/>
          </a:prstGeom>
        </p:spPr>
        <p:txBody>
          <a:bodyPr spcFirstLastPara="1" wrap="square" lIns="201250" tIns="201250" rIns="201250" bIns="201250" anchor="ctr" anchorCtr="0">
            <a:noAutofit/>
          </a:bodyPr>
          <a:lstStyle>
            <a:lvl1pPr lvl="0" rtl="0">
              <a:spcBef>
                <a:spcPts val="0"/>
              </a:spcBef>
              <a:spcAft>
                <a:spcPts val="0"/>
              </a:spcAft>
              <a:buClr>
                <a:schemeClr val="lt1"/>
              </a:buClr>
              <a:buSzPts val="7000"/>
              <a:buFont typeface="DM Sans"/>
              <a:buNone/>
              <a:defRPr sz="7000">
                <a:solidFill>
                  <a:schemeClr val="lt1"/>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a:endParaRPr/>
          </a:p>
        </p:txBody>
      </p:sp>
      <p:pic>
        <p:nvPicPr>
          <p:cNvPr id="36" name="Google Shape;36;p7"/>
          <p:cNvPicPr preferRelativeResize="0"/>
          <p:nvPr/>
        </p:nvPicPr>
        <p:blipFill rotWithShape="1">
          <a:blip r:embed="rId2">
            <a:alphaModFix/>
          </a:blip>
          <a:srcRect b="14214"/>
          <a:stretch/>
        </p:blipFill>
        <p:spPr>
          <a:xfrm>
            <a:off x="18063875" y="9357375"/>
            <a:ext cx="1922677" cy="164937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d">
  <p:cSld name="BLANK_1_1_1">
    <p:spTree>
      <p:nvGrpSpPr>
        <p:cNvPr id="1" name="Shape 37"/>
        <p:cNvGrpSpPr/>
        <p:nvPr/>
      </p:nvGrpSpPr>
      <p:grpSpPr>
        <a:xfrm>
          <a:off x="0" y="0"/>
          <a:ext cx="0" cy="0"/>
          <a:chOff x="0" y="0"/>
          <a:chExt cx="0" cy="0"/>
        </a:xfrm>
      </p:grpSpPr>
      <p:sp>
        <p:nvSpPr>
          <p:cNvPr id="38" name="Google Shape;38;p8"/>
          <p:cNvSpPr txBox="1">
            <a:spLocks noGrp="1"/>
          </p:cNvSpPr>
          <p:nvPr>
            <p:ph type="sldNum" idx="12"/>
          </p:nvPr>
        </p:nvSpPr>
        <p:spPr>
          <a:xfrm>
            <a:off x="18825808" y="10072539"/>
            <a:ext cx="1219200" cy="850200"/>
          </a:xfrm>
          <a:prstGeom prst="rect">
            <a:avLst/>
          </a:prstGeom>
        </p:spPr>
        <p:txBody>
          <a:bodyPr spcFirstLastPara="1" wrap="square" lIns="201250" tIns="201250" rIns="201250" bIns="2012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9" name="Google Shape;39;p8"/>
          <p:cNvPicPr preferRelativeResize="0"/>
          <p:nvPr/>
        </p:nvPicPr>
        <p:blipFill rotWithShape="1">
          <a:blip r:embed="rId2">
            <a:alphaModFix/>
          </a:blip>
          <a:srcRect b="14214"/>
          <a:stretch/>
        </p:blipFill>
        <p:spPr>
          <a:xfrm>
            <a:off x="18063875" y="9357375"/>
            <a:ext cx="1922677" cy="1649377"/>
          </a:xfrm>
          <a:prstGeom prst="rect">
            <a:avLst/>
          </a:prstGeom>
          <a:noFill/>
          <a:ln>
            <a:noFill/>
          </a:ln>
        </p:spPr>
      </p:pic>
      <p:sp>
        <p:nvSpPr>
          <p:cNvPr id="40" name="Google Shape;40;p8"/>
          <p:cNvSpPr/>
          <p:nvPr/>
        </p:nvSpPr>
        <p:spPr>
          <a:xfrm>
            <a:off x="1312825" y="0"/>
            <a:ext cx="19005000" cy="11109900"/>
          </a:xfrm>
          <a:prstGeom prst="rect">
            <a:avLst/>
          </a:prstGeom>
          <a:solidFill>
            <a:srgbClr val="69BCC1"/>
          </a:solidFill>
          <a:ln>
            <a:noFill/>
          </a:ln>
        </p:spPr>
        <p:txBody>
          <a:bodyPr spcFirstLastPara="1" wrap="square" lIns="201250" tIns="100600" rIns="201250" bIns="100600" anchor="ctr" anchorCtr="0">
            <a:noAutofit/>
          </a:bodyPr>
          <a:lstStyle/>
          <a:p>
            <a:pPr marL="0" marR="0" lvl="0" indent="0" algn="ctr" rtl="0">
              <a:lnSpc>
                <a:spcPct val="100000"/>
              </a:lnSpc>
              <a:spcBef>
                <a:spcPts val="0"/>
              </a:spcBef>
              <a:spcAft>
                <a:spcPts val="0"/>
              </a:spcAft>
              <a:buClr>
                <a:srgbClr val="000000"/>
              </a:buClr>
              <a:buSzPts val="3100"/>
              <a:buFont typeface="Arial"/>
              <a:buNone/>
            </a:pPr>
            <a:endParaRPr sz="3100" b="0" i="0" u="none" strike="noStrike" cap="none">
              <a:solidFill>
                <a:srgbClr val="FFFFFF"/>
              </a:solidFill>
              <a:latin typeface="Arial"/>
              <a:ea typeface="Arial"/>
              <a:cs typeface="Arial"/>
              <a:sym typeface="Arial"/>
            </a:endParaRPr>
          </a:p>
        </p:txBody>
      </p:sp>
      <p:sp>
        <p:nvSpPr>
          <p:cNvPr id="41" name="Google Shape;41;p8"/>
          <p:cNvSpPr txBox="1">
            <a:spLocks noGrp="1"/>
          </p:cNvSpPr>
          <p:nvPr>
            <p:ph type="title"/>
          </p:nvPr>
        </p:nvSpPr>
        <p:spPr>
          <a:xfrm>
            <a:off x="11718775" y="3743250"/>
            <a:ext cx="7813500" cy="3623400"/>
          </a:xfrm>
          <a:prstGeom prst="rect">
            <a:avLst/>
          </a:prstGeom>
        </p:spPr>
        <p:txBody>
          <a:bodyPr spcFirstLastPara="1" wrap="square" lIns="201250" tIns="201250" rIns="201250" bIns="201250" anchor="ctr" anchorCtr="0">
            <a:noAutofit/>
          </a:bodyPr>
          <a:lstStyle>
            <a:lvl1pPr lvl="0" rtl="0">
              <a:spcBef>
                <a:spcPts val="0"/>
              </a:spcBef>
              <a:spcAft>
                <a:spcPts val="0"/>
              </a:spcAft>
              <a:buClr>
                <a:schemeClr val="lt1"/>
              </a:buClr>
              <a:buSzPts val="9000"/>
              <a:buFont typeface="DM Sans"/>
              <a:buNone/>
              <a:defRPr sz="9000" b="1">
                <a:solidFill>
                  <a:schemeClr val="lt1"/>
                </a:solidFill>
                <a:latin typeface="DM Sans"/>
                <a:ea typeface="DM Sans"/>
                <a:cs typeface="DM Sans"/>
                <a:sym typeface="DM Sans"/>
              </a:defRPr>
            </a:lvl1pPr>
            <a:lvl2pPr lvl="1" rtl="0">
              <a:spcBef>
                <a:spcPts val="0"/>
              </a:spcBef>
              <a:spcAft>
                <a:spcPts val="0"/>
              </a:spcAft>
              <a:buSzPts val="6200"/>
              <a:buFont typeface="DM Sans"/>
              <a:buNone/>
              <a:defRPr>
                <a:latin typeface="DM Sans"/>
                <a:ea typeface="DM Sans"/>
                <a:cs typeface="DM Sans"/>
                <a:sym typeface="DM Sans"/>
              </a:defRPr>
            </a:lvl2pPr>
            <a:lvl3pPr lvl="2" rtl="0">
              <a:spcBef>
                <a:spcPts val="0"/>
              </a:spcBef>
              <a:spcAft>
                <a:spcPts val="0"/>
              </a:spcAft>
              <a:buSzPts val="6200"/>
              <a:buFont typeface="DM Sans"/>
              <a:buNone/>
              <a:defRPr>
                <a:latin typeface="DM Sans"/>
                <a:ea typeface="DM Sans"/>
                <a:cs typeface="DM Sans"/>
                <a:sym typeface="DM Sans"/>
              </a:defRPr>
            </a:lvl3pPr>
            <a:lvl4pPr lvl="3" rtl="0">
              <a:spcBef>
                <a:spcPts val="0"/>
              </a:spcBef>
              <a:spcAft>
                <a:spcPts val="0"/>
              </a:spcAft>
              <a:buSzPts val="6200"/>
              <a:buFont typeface="DM Sans"/>
              <a:buNone/>
              <a:defRPr>
                <a:latin typeface="DM Sans"/>
                <a:ea typeface="DM Sans"/>
                <a:cs typeface="DM Sans"/>
                <a:sym typeface="DM Sans"/>
              </a:defRPr>
            </a:lvl4pPr>
            <a:lvl5pPr lvl="4" rtl="0">
              <a:spcBef>
                <a:spcPts val="0"/>
              </a:spcBef>
              <a:spcAft>
                <a:spcPts val="0"/>
              </a:spcAft>
              <a:buSzPts val="6200"/>
              <a:buFont typeface="DM Sans"/>
              <a:buNone/>
              <a:defRPr>
                <a:latin typeface="DM Sans"/>
                <a:ea typeface="DM Sans"/>
                <a:cs typeface="DM Sans"/>
                <a:sym typeface="DM Sans"/>
              </a:defRPr>
            </a:lvl5pPr>
            <a:lvl6pPr lvl="5" rtl="0">
              <a:spcBef>
                <a:spcPts val="0"/>
              </a:spcBef>
              <a:spcAft>
                <a:spcPts val="0"/>
              </a:spcAft>
              <a:buSzPts val="6200"/>
              <a:buFont typeface="DM Sans"/>
              <a:buNone/>
              <a:defRPr>
                <a:latin typeface="DM Sans"/>
                <a:ea typeface="DM Sans"/>
                <a:cs typeface="DM Sans"/>
                <a:sym typeface="DM Sans"/>
              </a:defRPr>
            </a:lvl6pPr>
            <a:lvl7pPr lvl="6" rtl="0">
              <a:spcBef>
                <a:spcPts val="0"/>
              </a:spcBef>
              <a:spcAft>
                <a:spcPts val="0"/>
              </a:spcAft>
              <a:buSzPts val="6200"/>
              <a:buFont typeface="DM Sans"/>
              <a:buNone/>
              <a:defRPr>
                <a:latin typeface="DM Sans"/>
                <a:ea typeface="DM Sans"/>
                <a:cs typeface="DM Sans"/>
                <a:sym typeface="DM Sans"/>
              </a:defRPr>
            </a:lvl7pPr>
            <a:lvl8pPr lvl="7" rtl="0">
              <a:spcBef>
                <a:spcPts val="0"/>
              </a:spcBef>
              <a:spcAft>
                <a:spcPts val="0"/>
              </a:spcAft>
              <a:buSzPts val="6200"/>
              <a:buFont typeface="DM Sans"/>
              <a:buNone/>
              <a:defRPr>
                <a:latin typeface="DM Sans"/>
                <a:ea typeface="DM Sans"/>
                <a:cs typeface="DM Sans"/>
                <a:sym typeface="DM Sans"/>
              </a:defRPr>
            </a:lvl8pPr>
            <a:lvl9pPr lvl="8" rtl="0">
              <a:spcBef>
                <a:spcPts val="0"/>
              </a:spcBef>
              <a:spcAft>
                <a:spcPts val="0"/>
              </a:spcAft>
              <a:buSzPts val="6200"/>
              <a:buFont typeface="DM Sans"/>
              <a:buNone/>
              <a:defRPr>
                <a:latin typeface="DM Sans"/>
                <a:ea typeface="DM Sans"/>
                <a:cs typeface="DM Sans"/>
                <a:sym typeface="DM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692598" y="961253"/>
            <a:ext cx="18932700" cy="1236900"/>
          </a:xfrm>
          <a:prstGeom prst="rect">
            <a:avLst/>
          </a:prstGeom>
        </p:spPr>
        <p:txBody>
          <a:bodyPr spcFirstLastPara="1" wrap="square" lIns="201250" tIns="201250" rIns="201250" bIns="201250" anchor="t" anchorCtr="0">
            <a:noAutofit/>
          </a:bodyPr>
          <a:lstStyle>
            <a:lvl1pPr lvl="0" rtl="0">
              <a:spcBef>
                <a:spcPts val="0"/>
              </a:spcBef>
              <a:spcAft>
                <a:spcPts val="0"/>
              </a:spcAft>
              <a:buSzPts val="6200"/>
              <a:buNone/>
              <a:defRPr/>
            </a:lvl1pPr>
            <a:lvl2pPr lvl="1" rtl="0">
              <a:spcBef>
                <a:spcPts val="0"/>
              </a:spcBef>
              <a:spcAft>
                <a:spcPts val="0"/>
              </a:spcAft>
              <a:buSzPts val="6200"/>
              <a:buNone/>
              <a:defRPr/>
            </a:lvl2pPr>
            <a:lvl3pPr lvl="2" rtl="0">
              <a:spcBef>
                <a:spcPts val="0"/>
              </a:spcBef>
              <a:spcAft>
                <a:spcPts val="0"/>
              </a:spcAft>
              <a:buSzPts val="6200"/>
              <a:buNone/>
              <a:defRPr/>
            </a:lvl3pPr>
            <a:lvl4pPr lvl="3" rtl="0">
              <a:spcBef>
                <a:spcPts val="0"/>
              </a:spcBef>
              <a:spcAft>
                <a:spcPts val="0"/>
              </a:spcAft>
              <a:buSzPts val="6200"/>
              <a:buNone/>
              <a:defRPr/>
            </a:lvl4pPr>
            <a:lvl5pPr lvl="4" rtl="0">
              <a:spcBef>
                <a:spcPts val="0"/>
              </a:spcBef>
              <a:spcAft>
                <a:spcPts val="0"/>
              </a:spcAft>
              <a:buSzPts val="6200"/>
              <a:buNone/>
              <a:defRPr/>
            </a:lvl5pPr>
            <a:lvl6pPr lvl="5" rtl="0">
              <a:spcBef>
                <a:spcPts val="0"/>
              </a:spcBef>
              <a:spcAft>
                <a:spcPts val="0"/>
              </a:spcAft>
              <a:buSzPts val="6200"/>
              <a:buNone/>
              <a:defRPr/>
            </a:lvl6pPr>
            <a:lvl7pPr lvl="6" rtl="0">
              <a:spcBef>
                <a:spcPts val="0"/>
              </a:spcBef>
              <a:spcAft>
                <a:spcPts val="0"/>
              </a:spcAft>
              <a:buSzPts val="6200"/>
              <a:buNone/>
              <a:defRPr/>
            </a:lvl7pPr>
            <a:lvl8pPr lvl="7" rtl="0">
              <a:spcBef>
                <a:spcPts val="0"/>
              </a:spcBef>
              <a:spcAft>
                <a:spcPts val="0"/>
              </a:spcAft>
              <a:buSzPts val="6200"/>
              <a:buNone/>
              <a:defRPr/>
            </a:lvl8pPr>
            <a:lvl9pPr lvl="8" rtl="0">
              <a:spcBef>
                <a:spcPts val="0"/>
              </a:spcBef>
              <a:spcAft>
                <a:spcPts val="0"/>
              </a:spcAft>
              <a:buSzPts val="6200"/>
              <a:buNone/>
              <a:defRPr/>
            </a:lvl9pPr>
          </a:lstStyle>
          <a:p>
            <a:endParaRPr/>
          </a:p>
        </p:txBody>
      </p:sp>
      <p:sp>
        <p:nvSpPr>
          <p:cNvPr id="44" name="Google Shape;44;p9"/>
          <p:cNvSpPr txBox="1">
            <a:spLocks noGrp="1"/>
          </p:cNvSpPr>
          <p:nvPr>
            <p:ph type="body" idx="1"/>
          </p:nvPr>
        </p:nvSpPr>
        <p:spPr>
          <a:xfrm>
            <a:off x="692598" y="2489344"/>
            <a:ext cx="18932700" cy="7379400"/>
          </a:xfrm>
          <a:prstGeom prst="rect">
            <a:avLst/>
          </a:prstGeom>
        </p:spPr>
        <p:txBody>
          <a:bodyPr spcFirstLastPara="1" wrap="square" lIns="201250" tIns="201250" rIns="201250" bIns="201250" anchor="t" anchorCtr="0">
            <a:noAutofit/>
          </a:bodyPr>
          <a:lstStyle>
            <a:lvl1pPr marL="457200" lvl="0" indent="-482600" rtl="0">
              <a:spcBef>
                <a:spcPts val="0"/>
              </a:spcBef>
              <a:spcAft>
                <a:spcPts val="0"/>
              </a:spcAft>
              <a:buSzPts val="4000"/>
              <a:buChar char="●"/>
              <a:defRPr/>
            </a:lvl1pPr>
            <a:lvl2pPr marL="914400" lvl="1" indent="-425450" rtl="0">
              <a:spcBef>
                <a:spcPts val="3500"/>
              </a:spcBef>
              <a:spcAft>
                <a:spcPts val="0"/>
              </a:spcAft>
              <a:buSzPts val="3100"/>
              <a:buChar char="○"/>
              <a:defRPr/>
            </a:lvl2pPr>
            <a:lvl3pPr marL="1371600" lvl="2" indent="-425450" rtl="0">
              <a:spcBef>
                <a:spcPts val="3500"/>
              </a:spcBef>
              <a:spcAft>
                <a:spcPts val="0"/>
              </a:spcAft>
              <a:buSzPts val="3100"/>
              <a:buChar char="■"/>
              <a:defRPr/>
            </a:lvl3pPr>
            <a:lvl4pPr marL="1828800" lvl="3" indent="-425450" rtl="0">
              <a:spcBef>
                <a:spcPts val="3500"/>
              </a:spcBef>
              <a:spcAft>
                <a:spcPts val="0"/>
              </a:spcAft>
              <a:buSzPts val="3100"/>
              <a:buChar char="●"/>
              <a:defRPr/>
            </a:lvl4pPr>
            <a:lvl5pPr marL="2286000" lvl="4" indent="-425450" rtl="0">
              <a:spcBef>
                <a:spcPts val="3500"/>
              </a:spcBef>
              <a:spcAft>
                <a:spcPts val="0"/>
              </a:spcAft>
              <a:buSzPts val="3100"/>
              <a:buChar char="○"/>
              <a:defRPr/>
            </a:lvl5pPr>
            <a:lvl6pPr marL="2743200" lvl="5" indent="-425450" rtl="0">
              <a:spcBef>
                <a:spcPts val="3500"/>
              </a:spcBef>
              <a:spcAft>
                <a:spcPts val="0"/>
              </a:spcAft>
              <a:buSzPts val="3100"/>
              <a:buChar char="■"/>
              <a:defRPr/>
            </a:lvl6pPr>
            <a:lvl7pPr marL="3200400" lvl="6" indent="-425450" rtl="0">
              <a:spcBef>
                <a:spcPts val="3500"/>
              </a:spcBef>
              <a:spcAft>
                <a:spcPts val="0"/>
              </a:spcAft>
              <a:buSzPts val="3100"/>
              <a:buChar char="●"/>
              <a:defRPr/>
            </a:lvl7pPr>
            <a:lvl8pPr marL="3657600" lvl="7" indent="-425450" rtl="0">
              <a:spcBef>
                <a:spcPts val="3500"/>
              </a:spcBef>
              <a:spcAft>
                <a:spcPts val="0"/>
              </a:spcAft>
              <a:buSzPts val="3100"/>
              <a:buChar char="○"/>
              <a:defRPr/>
            </a:lvl8pPr>
            <a:lvl9pPr marL="4114800" lvl="8" indent="-425450" rtl="0">
              <a:spcBef>
                <a:spcPts val="3500"/>
              </a:spcBef>
              <a:spcAft>
                <a:spcPts val="3500"/>
              </a:spcAft>
              <a:buSzPts val="3100"/>
              <a:buChar char="■"/>
              <a:defRPr/>
            </a:lvl9pPr>
          </a:lstStyle>
          <a:p>
            <a:endParaRPr/>
          </a:p>
        </p:txBody>
      </p:sp>
      <p:sp>
        <p:nvSpPr>
          <p:cNvPr id="45" name="Google Shape;45;p9"/>
          <p:cNvSpPr txBox="1">
            <a:spLocks noGrp="1"/>
          </p:cNvSpPr>
          <p:nvPr>
            <p:ph type="sldNum" idx="12"/>
          </p:nvPr>
        </p:nvSpPr>
        <p:spPr>
          <a:xfrm>
            <a:off x="18825808" y="10072539"/>
            <a:ext cx="1219200" cy="850200"/>
          </a:xfrm>
          <a:prstGeom prst="rect">
            <a:avLst/>
          </a:prstGeom>
        </p:spPr>
        <p:txBody>
          <a:bodyPr spcFirstLastPara="1" wrap="square" lIns="201250" tIns="201250" rIns="201250" bIns="2012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598" y="961253"/>
            <a:ext cx="18932700" cy="1236900"/>
          </a:xfrm>
          <a:prstGeom prst="rect">
            <a:avLst/>
          </a:prstGeom>
          <a:noFill/>
          <a:ln>
            <a:noFill/>
          </a:ln>
        </p:spPr>
        <p:txBody>
          <a:bodyPr spcFirstLastPara="1" wrap="square" lIns="201250" tIns="201250" rIns="201250" bIns="201250" anchor="t" anchorCtr="0">
            <a:noAutofit/>
          </a:bodyPr>
          <a:lstStyle>
            <a:lvl1pPr lvl="0">
              <a:spcBef>
                <a:spcPts val="0"/>
              </a:spcBef>
              <a:spcAft>
                <a:spcPts val="0"/>
              </a:spcAft>
              <a:buClr>
                <a:schemeClr val="dk1"/>
              </a:buClr>
              <a:buSzPts val="6200"/>
              <a:buNone/>
              <a:defRPr sz="6200">
                <a:solidFill>
                  <a:schemeClr val="dk1"/>
                </a:solidFill>
              </a:defRPr>
            </a:lvl1pPr>
            <a:lvl2pPr lvl="1">
              <a:spcBef>
                <a:spcPts val="0"/>
              </a:spcBef>
              <a:spcAft>
                <a:spcPts val="0"/>
              </a:spcAft>
              <a:buClr>
                <a:schemeClr val="dk1"/>
              </a:buClr>
              <a:buSzPts val="6200"/>
              <a:buNone/>
              <a:defRPr sz="6200">
                <a:solidFill>
                  <a:schemeClr val="dk1"/>
                </a:solidFill>
              </a:defRPr>
            </a:lvl2pPr>
            <a:lvl3pPr lvl="2">
              <a:spcBef>
                <a:spcPts val="0"/>
              </a:spcBef>
              <a:spcAft>
                <a:spcPts val="0"/>
              </a:spcAft>
              <a:buClr>
                <a:schemeClr val="dk1"/>
              </a:buClr>
              <a:buSzPts val="6200"/>
              <a:buNone/>
              <a:defRPr sz="6200">
                <a:solidFill>
                  <a:schemeClr val="dk1"/>
                </a:solidFill>
              </a:defRPr>
            </a:lvl3pPr>
            <a:lvl4pPr lvl="3">
              <a:spcBef>
                <a:spcPts val="0"/>
              </a:spcBef>
              <a:spcAft>
                <a:spcPts val="0"/>
              </a:spcAft>
              <a:buClr>
                <a:schemeClr val="dk1"/>
              </a:buClr>
              <a:buSzPts val="6200"/>
              <a:buNone/>
              <a:defRPr sz="6200">
                <a:solidFill>
                  <a:schemeClr val="dk1"/>
                </a:solidFill>
              </a:defRPr>
            </a:lvl4pPr>
            <a:lvl5pPr lvl="4">
              <a:spcBef>
                <a:spcPts val="0"/>
              </a:spcBef>
              <a:spcAft>
                <a:spcPts val="0"/>
              </a:spcAft>
              <a:buClr>
                <a:schemeClr val="dk1"/>
              </a:buClr>
              <a:buSzPts val="6200"/>
              <a:buNone/>
              <a:defRPr sz="6200">
                <a:solidFill>
                  <a:schemeClr val="dk1"/>
                </a:solidFill>
              </a:defRPr>
            </a:lvl5pPr>
            <a:lvl6pPr lvl="5">
              <a:spcBef>
                <a:spcPts val="0"/>
              </a:spcBef>
              <a:spcAft>
                <a:spcPts val="0"/>
              </a:spcAft>
              <a:buClr>
                <a:schemeClr val="dk1"/>
              </a:buClr>
              <a:buSzPts val="6200"/>
              <a:buNone/>
              <a:defRPr sz="6200">
                <a:solidFill>
                  <a:schemeClr val="dk1"/>
                </a:solidFill>
              </a:defRPr>
            </a:lvl6pPr>
            <a:lvl7pPr lvl="6">
              <a:spcBef>
                <a:spcPts val="0"/>
              </a:spcBef>
              <a:spcAft>
                <a:spcPts val="0"/>
              </a:spcAft>
              <a:buClr>
                <a:schemeClr val="dk1"/>
              </a:buClr>
              <a:buSzPts val="6200"/>
              <a:buNone/>
              <a:defRPr sz="6200">
                <a:solidFill>
                  <a:schemeClr val="dk1"/>
                </a:solidFill>
              </a:defRPr>
            </a:lvl7pPr>
            <a:lvl8pPr lvl="7">
              <a:spcBef>
                <a:spcPts val="0"/>
              </a:spcBef>
              <a:spcAft>
                <a:spcPts val="0"/>
              </a:spcAft>
              <a:buClr>
                <a:schemeClr val="dk1"/>
              </a:buClr>
              <a:buSzPts val="6200"/>
              <a:buNone/>
              <a:defRPr sz="6200">
                <a:solidFill>
                  <a:schemeClr val="dk1"/>
                </a:solidFill>
              </a:defRPr>
            </a:lvl8pPr>
            <a:lvl9pPr lvl="8">
              <a:spcBef>
                <a:spcPts val="0"/>
              </a:spcBef>
              <a:spcAft>
                <a:spcPts val="0"/>
              </a:spcAft>
              <a:buClr>
                <a:schemeClr val="dk1"/>
              </a:buClr>
              <a:buSzPts val="6200"/>
              <a:buNone/>
              <a:defRPr sz="6200">
                <a:solidFill>
                  <a:schemeClr val="dk1"/>
                </a:solidFill>
              </a:defRPr>
            </a:lvl9pPr>
          </a:lstStyle>
          <a:p>
            <a:endParaRPr/>
          </a:p>
        </p:txBody>
      </p:sp>
      <p:sp>
        <p:nvSpPr>
          <p:cNvPr id="7" name="Google Shape;7;p1"/>
          <p:cNvSpPr txBox="1">
            <a:spLocks noGrp="1"/>
          </p:cNvSpPr>
          <p:nvPr>
            <p:ph type="body" idx="1"/>
          </p:nvPr>
        </p:nvSpPr>
        <p:spPr>
          <a:xfrm>
            <a:off x="692598" y="2489344"/>
            <a:ext cx="18932700" cy="7379400"/>
          </a:xfrm>
          <a:prstGeom prst="rect">
            <a:avLst/>
          </a:prstGeom>
          <a:noFill/>
          <a:ln>
            <a:noFill/>
          </a:ln>
        </p:spPr>
        <p:txBody>
          <a:bodyPr spcFirstLastPara="1" wrap="square" lIns="201250" tIns="201250" rIns="201250" bIns="201250" anchor="t" anchorCtr="0">
            <a:noAutofit/>
          </a:bodyPr>
          <a:lstStyle>
            <a:lvl1pPr marL="457200" lvl="0" indent="-482600">
              <a:lnSpc>
                <a:spcPct val="115000"/>
              </a:lnSpc>
              <a:spcBef>
                <a:spcPts val="0"/>
              </a:spcBef>
              <a:spcAft>
                <a:spcPts val="0"/>
              </a:spcAft>
              <a:buClr>
                <a:schemeClr val="dk2"/>
              </a:buClr>
              <a:buSzPts val="4000"/>
              <a:buChar char="●"/>
              <a:defRPr sz="4000">
                <a:solidFill>
                  <a:schemeClr val="dk2"/>
                </a:solidFill>
              </a:defRPr>
            </a:lvl1pPr>
            <a:lvl2pPr marL="914400" lvl="1" indent="-425450">
              <a:lnSpc>
                <a:spcPct val="115000"/>
              </a:lnSpc>
              <a:spcBef>
                <a:spcPts val="3500"/>
              </a:spcBef>
              <a:spcAft>
                <a:spcPts val="0"/>
              </a:spcAft>
              <a:buClr>
                <a:schemeClr val="dk2"/>
              </a:buClr>
              <a:buSzPts val="3100"/>
              <a:buChar char="○"/>
              <a:defRPr sz="3100">
                <a:solidFill>
                  <a:schemeClr val="dk2"/>
                </a:solidFill>
              </a:defRPr>
            </a:lvl2pPr>
            <a:lvl3pPr marL="1371600" lvl="2" indent="-425450">
              <a:lnSpc>
                <a:spcPct val="115000"/>
              </a:lnSpc>
              <a:spcBef>
                <a:spcPts val="3500"/>
              </a:spcBef>
              <a:spcAft>
                <a:spcPts val="0"/>
              </a:spcAft>
              <a:buClr>
                <a:schemeClr val="dk2"/>
              </a:buClr>
              <a:buSzPts val="3100"/>
              <a:buChar char="■"/>
              <a:defRPr sz="3100">
                <a:solidFill>
                  <a:schemeClr val="dk2"/>
                </a:solidFill>
              </a:defRPr>
            </a:lvl3pPr>
            <a:lvl4pPr marL="1828800" lvl="3" indent="-425450">
              <a:lnSpc>
                <a:spcPct val="115000"/>
              </a:lnSpc>
              <a:spcBef>
                <a:spcPts val="3500"/>
              </a:spcBef>
              <a:spcAft>
                <a:spcPts val="0"/>
              </a:spcAft>
              <a:buClr>
                <a:schemeClr val="dk2"/>
              </a:buClr>
              <a:buSzPts val="3100"/>
              <a:buChar char="●"/>
              <a:defRPr sz="3100">
                <a:solidFill>
                  <a:schemeClr val="dk2"/>
                </a:solidFill>
              </a:defRPr>
            </a:lvl4pPr>
            <a:lvl5pPr marL="2286000" lvl="4" indent="-425450">
              <a:lnSpc>
                <a:spcPct val="115000"/>
              </a:lnSpc>
              <a:spcBef>
                <a:spcPts val="3500"/>
              </a:spcBef>
              <a:spcAft>
                <a:spcPts val="0"/>
              </a:spcAft>
              <a:buClr>
                <a:schemeClr val="dk2"/>
              </a:buClr>
              <a:buSzPts val="3100"/>
              <a:buChar char="○"/>
              <a:defRPr sz="3100">
                <a:solidFill>
                  <a:schemeClr val="dk2"/>
                </a:solidFill>
              </a:defRPr>
            </a:lvl5pPr>
            <a:lvl6pPr marL="2743200" lvl="5" indent="-425450">
              <a:lnSpc>
                <a:spcPct val="115000"/>
              </a:lnSpc>
              <a:spcBef>
                <a:spcPts val="3500"/>
              </a:spcBef>
              <a:spcAft>
                <a:spcPts val="0"/>
              </a:spcAft>
              <a:buClr>
                <a:schemeClr val="dk2"/>
              </a:buClr>
              <a:buSzPts val="3100"/>
              <a:buChar char="■"/>
              <a:defRPr sz="3100">
                <a:solidFill>
                  <a:schemeClr val="dk2"/>
                </a:solidFill>
              </a:defRPr>
            </a:lvl6pPr>
            <a:lvl7pPr marL="3200400" lvl="6" indent="-425450">
              <a:lnSpc>
                <a:spcPct val="115000"/>
              </a:lnSpc>
              <a:spcBef>
                <a:spcPts val="3500"/>
              </a:spcBef>
              <a:spcAft>
                <a:spcPts val="0"/>
              </a:spcAft>
              <a:buClr>
                <a:schemeClr val="dk2"/>
              </a:buClr>
              <a:buSzPts val="3100"/>
              <a:buChar char="●"/>
              <a:defRPr sz="3100">
                <a:solidFill>
                  <a:schemeClr val="dk2"/>
                </a:solidFill>
              </a:defRPr>
            </a:lvl7pPr>
            <a:lvl8pPr marL="3657600" lvl="7" indent="-425450">
              <a:lnSpc>
                <a:spcPct val="115000"/>
              </a:lnSpc>
              <a:spcBef>
                <a:spcPts val="3500"/>
              </a:spcBef>
              <a:spcAft>
                <a:spcPts val="0"/>
              </a:spcAft>
              <a:buClr>
                <a:schemeClr val="dk2"/>
              </a:buClr>
              <a:buSzPts val="3100"/>
              <a:buChar char="○"/>
              <a:defRPr sz="3100">
                <a:solidFill>
                  <a:schemeClr val="dk2"/>
                </a:solidFill>
              </a:defRPr>
            </a:lvl8pPr>
            <a:lvl9pPr marL="4114800" lvl="8" indent="-425450">
              <a:lnSpc>
                <a:spcPct val="115000"/>
              </a:lnSpc>
              <a:spcBef>
                <a:spcPts val="3500"/>
              </a:spcBef>
              <a:spcAft>
                <a:spcPts val="3500"/>
              </a:spcAft>
              <a:buClr>
                <a:schemeClr val="dk2"/>
              </a:buClr>
              <a:buSzPts val="3100"/>
              <a:buChar char="■"/>
              <a:defRPr sz="3100">
                <a:solidFill>
                  <a:schemeClr val="dk2"/>
                </a:solidFill>
              </a:defRPr>
            </a:lvl9pPr>
          </a:lstStyle>
          <a:p>
            <a:endParaRPr/>
          </a:p>
        </p:txBody>
      </p:sp>
      <p:sp>
        <p:nvSpPr>
          <p:cNvPr id="8" name="Google Shape;8;p1"/>
          <p:cNvSpPr txBox="1">
            <a:spLocks noGrp="1"/>
          </p:cNvSpPr>
          <p:nvPr>
            <p:ph type="sldNum" idx="12"/>
          </p:nvPr>
        </p:nvSpPr>
        <p:spPr>
          <a:xfrm>
            <a:off x="18825808" y="10072539"/>
            <a:ext cx="1219200" cy="850200"/>
          </a:xfrm>
          <a:prstGeom prst="rect">
            <a:avLst/>
          </a:prstGeom>
          <a:noFill/>
          <a:ln>
            <a:noFill/>
          </a:ln>
        </p:spPr>
        <p:txBody>
          <a:bodyPr spcFirstLastPara="1" wrap="square" lIns="201250" tIns="201250" rIns="201250" bIns="201250" anchor="ctr" anchorCtr="0">
            <a:noAutofit/>
          </a:bodyPr>
          <a:lstStyle>
            <a:lvl1pPr lvl="0" algn="r">
              <a:buNone/>
              <a:defRPr sz="2200">
                <a:solidFill>
                  <a:schemeClr val="dk2"/>
                </a:solidFill>
              </a:defRPr>
            </a:lvl1pPr>
            <a:lvl2pPr lvl="1" algn="r">
              <a:buNone/>
              <a:defRPr sz="2200">
                <a:solidFill>
                  <a:schemeClr val="dk2"/>
                </a:solidFill>
              </a:defRPr>
            </a:lvl2pPr>
            <a:lvl3pPr lvl="2" algn="r">
              <a:buNone/>
              <a:defRPr sz="2200">
                <a:solidFill>
                  <a:schemeClr val="dk2"/>
                </a:solidFill>
              </a:defRPr>
            </a:lvl3pPr>
            <a:lvl4pPr lvl="3" algn="r">
              <a:buNone/>
              <a:defRPr sz="2200">
                <a:solidFill>
                  <a:schemeClr val="dk2"/>
                </a:solidFill>
              </a:defRPr>
            </a:lvl4pPr>
            <a:lvl5pPr lvl="4" algn="r">
              <a:buNone/>
              <a:defRPr sz="2200">
                <a:solidFill>
                  <a:schemeClr val="dk2"/>
                </a:solidFill>
              </a:defRPr>
            </a:lvl5pPr>
            <a:lvl6pPr lvl="5" algn="r">
              <a:buNone/>
              <a:defRPr sz="2200">
                <a:solidFill>
                  <a:schemeClr val="dk2"/>
                </a:solidFill>
              </a:defRPr>
            </a:lvl6pPr>
            <a:lvl7pPr lvl="6" algn="r">
              <a:buNone/>
              <a:defRPr sz="2200">
                <a:solidFill>
                  <a:schemeClr val="dk2"/>
                </a:solidFill>
              </a:defRPr>
            </a:lvl7pPr>
            <a:lvl8pPr lvl="7" algn="r">
              <a:buNone/>
              <a:defRPr sz="2200">
                <a:solidFill>
                  <a:schemeClr val="dk2"/>
                </a:solidFill>
              </a:defRPr>
            </a:lvl8pPr>
            <a:lvl9pPr lvl="8" algn="r">
              <a:buNone/>
              <a:defRPr sz="22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
        <p:cNvGrpSpPr/>
        <p:nvPr/>
      </p:nvGrpSpPr>
      <p:grpSpPr>
        <a:xfrm>
          <a:off x="0" y="0"/>
          <a:ext cx="0" cy="0"/>
          <a:chOff x="0" y="0"/>
          <a:chExt cx="0" cy="0"/>
        </a:xfrm>
      </p:grpSpPr>
      <p:sp>
        <p:nvSpPr>
          <p:cNvPr id="50" name="Google Shape;50;p10"/>
          <p:cNvSpPr/>
          <p:nvPr/>
        </p:nvSpPr>
        <p:spPr>
          <a:xfrm>
            <a:off x="6686000" y="0"/>
            <a:ext cx="13631700" cy="11109900"/>
          </a:xfrm>
          <a:prstGeom prst="rect">
            <a:avLst/>
          </a:prstGeom>
          <a:solidFill>
            <a:srgbClr val="69BCC1"/>
          </a:solidFill>
          <a:ln>
            <a:noFill/>
          </a:ln>
        </p:spPr>
        <p:txBody>
          <a:bodyPr spcFirstLastPara="1" wrap="square" lIns="201250" tIns="100600" rIns="201250" bIns="100600" anchor="ctr" anchorCtr="0">
            <a:noAutofit/>
          </a:bodyPr>
          <a:lstStyle/>
          <a:p>
            <a:pPr marL="0" marR="0" lvl="0" indent="0" algn="ctr" rtl="0">
              <a:lnSpc>
                <a:spcPct val="100000"/>
              </a:lnSpc>
              <a:spcBef>
                <a:spcPts val="0"/>
              </a:spcBef>
              <a:spcAft>
                <a:spcPts val="0"/>
              </a:spcAft>
              <a:buClr>
                <a:srgbClr val="000000"/>
              </a:buClr>
              <a:buSzPts val="3100"/>
              <a:buFont typeface="Arial"/>
              <a:buNone/>
            </a:pPr>
            <a:endParaRPr sz="3100" b="0" i="0" u="none" strike="noStrike" cap="none">
              <a:solidFill>
                <a:srgbClr val="FFFFFF"/>
              </a:solidFill>
              <a:latin typeface="Arial"/>
              <a:ea typeface="Arial"/>
              <a:cs typeface="Arial"/>
              <a:sym typeface="Arial"/>
            </a:endParaRPr>
          </a:p>
        </p:txBody>
      </p:sp>
      <p:pic>
        <p:nvPicPr>
          <p:cNvPr id="51" name="Google Shape;51;p10"/>
          <p:cNvPicPr preferRelativeResize="0"/>
          <p:nvPr/>
        </p:nvPicPr>
        <p:blipFill>
          <a:blip r:embed="rId3">
            <a:alphaModFix/>
          </a:blip>
          <a:stretch>
            <a:fillRect/>
          </a:stretch>
        </p:blipFill>
        <p:spPr>
          <a:xfrm>
            <a:off x="584750" y="7843775"/>
            <a:ext cx="2025075" cy="2025075"/>
          </a:xfrm>
          <a:prstGeom prst="rect">
            <a:avLst/>
          </a:prstGeom>
          <a:noFill/>
          <a:ln>
            <a:noFill/>
          </a:ln>
        </p:spPr>
      </p:pic>
      <p:sp>
        <p:nvSpPr>
          <p:cNvPr id="52" name="Google Shape;52;p10"/>
          <p:cNvSpPr txBox="1">
            <a:spLocks noGrp="1"/>
          </p:cNvSpPr>
          <p:nvPr>
            <p:ph type="title"/>
          </p:nvPr>
        </p:nvSpPr>
        <p:spPr>
          <a:xfrm>
            <a:off x="692600" y="3743250"/>
            <a:ext cx="10708200" cy="3623400"/>
          </a:xfrm>
          <a:prstGeom prst="rect">
            <a:avLst/>
          </a:prstGeom>
        </p:spPr>
        <p:txBody>
          <a:bodyPr spcFirstLastPara="1" wrap="square" lIns="201250" tIns="201250" rIns="201250" bIns="201250" anchor="ctr" anchorCtr="0">
            <a:noAutofit/>
          </a:bodyPr>
          <a:lstStyle/>
          <a:p>
            <a:pPr marL="0" lvl="0" indent="0" algn="l" rtl="0">
              <a:lnSpc>
                <a:spcPct val="115000"/>
              </a:lnSpc>
              <a:spcBef>
                <a:spcPts val="0"/>
              </a:spcBef>
              <a:spcAft>
                <a:spcPts val="0"/>
              </a:spcAft>
              <a:buNone/>
            </a:pPr>
            <a:r>
              <a:rPr lang="en" sz="9100"/>
              <a:t>Campaign </a:t>
            </a:r>
            <a:r>
              <a:rPr lang="en" sz="9100">
                <a:solidFill>
                  <a:srgbClr val="FFFFFF"/>
                </a:solidFill>
              </a:rPr>
              <a:t>Results</a:t>
            </a:r>
            <a:r>
              <a:rPr lang="en" sz="9100"/>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692600" y="3743250"/>
            <a:ext cx="11293200" cy="3623400"/>
          </a:xfrm>
          <a:prstGeom prst="rect">
            <a:avLst/>
          </a:prstGeom>
        </p:spPr>
        <p:txBody>
          <a:bodyPr spcFirstLastPara="1" wrap="square" lIns="201250" tIns="201250" rIns="201250" bIns="201250" anchor="ctr" anchorCtr="0">
            <a:noAutofit/>
          </a:bodyPr>
          <a:lstStyle/>
          <a:p>
            <a:pPr marL="0" lvl="0" indent="0" algn="l" rtl="0">
              <a:spcBef>
                <a:spcPts val="0"/>
              </a:spcBef>
              <a:spcAft>
                <a:spcPts val="0"/>
              </a:spcAft>
              <a:buNone/>
            </a:pPr>
            <a:r>
              <a:rPr lang="en"/>
              <a:t>Formula Reminders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aphicFrame>
        <p:nvGraphicFramePr>
          <p:cNvPr id="103" name="Google Shape;103;p20"/>
          <p:cNvGraphicFramePr/>
          <p:nvPr/>
        </p:nvGraphicFramePr>
        <p:xfrm>
          <a:off x="952488" y="2889350"/>
          <a:ext cx="18573525" cy="4544675"/>
        </p:xfrm>
        <a:graphic>
          <a:graphicData uri="http://schemas.openxmlformats.org/drawingml/2006/table">
            <a:tbl>
              <a:tblPr>
                <a:noFill/>
                <a:tableStyleId>{5734FD8F-1E9E-4FA4-99EF-BD86BB85ED1F}</a:tableStyleId>
              </a:tblPr>
              <a:tblGrid>
                <a:gridCol w="3758200">
                  <a:extLst>
                    <a:ext uri="{9D8B030D-6E8A-4147-A177-3AD203B41FA5}">
                      <a16:colId xmlns:a16="http://schemas.microsoft.com/office/drawing/2014/main" val="20000"/>
                    </a:ext>
                  </a:extLst>
                </a:gridCol>
                <a:gridCol w="8624150">
                  <a:extLst>
                    <a:ext uri="{9D8B030D-6E8A-4147-A177-3AD203B41FA5}">
                      <a16:colId xmlns:a16="http://schemas.microsoft.com/office/drawing/2014/main" val="20001"/>
                    </a:ext>
                  </a:extLst>
                </a:gridCol>
                <a:gridCol w="6191175">
                  <a:extLst>
                    <a:ext uri="{9D8B030D-6E8A-4147-A177-3AD203B41FA5}">
                      <a16:colId xmlns:a16="http://schemas.microsoft.com/office/drawing/2014/main" val="20002"/>
                    </a:ext>
                  </a:extLst>
                </a:gridCol>
              </a:tblGrid>
              <a:tr h="1075075">
                <a:tc>
                  <a:txBody>
                    <a:bodyPr/>
                    <a:lstStyle/>
                    <a:p>
                      <a:pPr marL="0" lvl="0" indent="0" algn="l" rtl="0">
                        <a:spcBef>
                          <a:spcPts val="0"/>
                        </a:spcBef>
                        <a:spcAft>
                          <a:spcPts val="0"/>
                        </a:spcAft>
                        <a:buNone/>
                      </a:pPr>
                      <a:endParaRPr sz="4700" b="1">
                        <a:latin typeface="Karla"/>
                        <a:ea typeface="Karla"/>
                        <a:cs typeface="Karla"/>
                        <a:sym typeface="Karla"/>
                      </a:endParaRPr>
                    </a:p>
                  </a:txBody>
                  <a:tcPr marL="91425" marR="91425" marT="91425" marB="91425"/>
                </a:tc>
                <a:tc>
                  <a:txBody>
                    <a:bodyPr/>
                    <a:lstStyle/>
                    <a:p>
                      <a:pPr marL="0" lvl="0" indent="0" algn="l" rtl="0">
                        <a:spcBef>
                          <a:spcPts val="0"/>
                        </a:spcBef>
                        <a:spcAft>
                          <a:spcPts val="0"/>
                        </a:spcAft>
                        <a:buNone/>
                      </a:pPr>
                      <a:r>
                        <a:rPr lang="en" sz="4700" b="1">
                          <a:latin typeface="Karla"/>
                          <a:ea typeface="Karla"/>
                          <a:cs typeface="Karla"/>
                          <a:sym typeface="Karla"/>
                        </a:rPr>
                        <a:t>Formula</a:t>
                      </a:r>
                      <a:endParaRPr sz="4700" b="1">
                        <a:latin typeface="Karla"/>
                        <a:ea typeface="Karla"/>
                        <a:cs typeface="Karla"/>
                        <a:sym typeface="Karla"/>
                      </a:endParaRPr>
                    </a:p>
                  </a:txBody>
                  <a:tcPr marL="91425" marR="91425" marT="91425" marB="91425"/>
                </a:tc>
                <a:tc>
                  <a:txBody>
                    <a:bodyPr/>
                    <a:lstStyle/>
                    <a:p>
                      <a:pPr marL="0" lvl="0" indent="0" algn="l" rtl="0">
                        <a:spcBef>
                          <a:spcPts val="0"/>
                        </a:spcBef>
                        <a:spcAft>
                          <a:spcPts val="0"/>
                        </a:spcAft>
                        <a:buNone/>
                      </a:pPr>
                      <a:r>
                        <a:rPr lang="en" sz="4700" b="1">
                          <a:latin typeface="Karla"/>
                          <a:ea typeface="Karla"/>
                          <a:cs typeface="Karla"/>
                          <a:sym typeface="Karla"/>
                        </a:rPr>
                        <a:t>Notes</a:t>
                      </a:r>
                      <a:endParaRPr sz="4700" b="1">
                        <a:latin typeface="Karla"/>
                        <a:ea typeface="Karla"/>
                        <a:cs typeface="Karla"/>
                        <a:sym typeface="Karla"/>
                      </a:endParaRPr>
                    </a:p>
                  </a:txBody>
                  <a:tcPr marL="91425" marR="91425" marT="91425" marB="91425"/>
                </a:tc>
                <a:extLst>
                  <a:ext uri="{0D108BD9-81ED-4DB2-BD59-A6C34878D82A}">
                    <a16:rowId xmlns:a16="http://schemas.microsoft.com/office/drawing/2014/main" val="10000"/>
                  </a:ext>
                </a:extLst>
              </a:tr>
              <a:tr h="1033775">
                <a:tc>
                  <a:txBody>
                    <a:bodyPr/>
                    <a:lstStyle/>
                    <a:p>
                      <a:pPr marL="0" lvl="0" indent="0" algn="r" rtl="0">
                        <a:spcBef>
                          <a:spcPts val="0"/>
                        </a:spcBef>
                        <a:spcAft>
                          <a:spcPts val="0"/>
                        </a:spcAft>
                        <a:buNone/>
                      </a:pPr>
                      <a:r>
                        <a:rPr lang="en" sz="4000" b="1">
                          <a:latin typeface="Karla"/>
                          <a:ea typeface="Karla"/>
                          <a:cs typeface="Karla"/>
                          <a:sym typeface="Karla"/>
                        </a:rPr>
                        <a:t>Number of Purchases</a:t>
                      </a:r>
                      <a:r>
                        <a:rPr lang="en" sz="3600" b="1">
                          <a:latin typeface="Karla"/>
                          <a:ea typeface="Karla"/>
                          <a:cs typeface="Karla"/>
                          <a:sym typeface="Karla"/>
                        </a:rPr>
                        <a:t> </a:t>
                      </a:r>
                      <a:endParaRPr sz="3600" b="1">
                        <a:latin typeface="Karla"/>
                        <a:ea typeface="Karla"/>
                        <a:cs typeface="Karla"/>
                        <a:sym typeface="Karl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700">
                          <a:latin typeface="Karla"/>
                          <a:ea typeface="Karla"/>
                          <a:cs typeface="Karla"/>
                          <a:sym typeface="Karla"/>
                        </a:rPr>
                        <a:t>Number of website visits (clicks) * Conversion Rate</a:t>
                      </a:r>
                      <a:endParaRPr sz="2700">
                        <a:latin typeface="Karla"/>
                        <a:ea typeface="Karla"/>
                        <a:cs typeface="Karla"/>
                        <a:sym typeface="Karla"/>
                      </a:endParaRPr>
                    </a:p>
                  </a:txBody>
                  <a:tcPr marL="91425" marR="91425" marT="91425" marB="91425"/>
                </a:tc>
                <a:tc>
                  <a:txBody>
                    <a:bodyPr/>
                    <a:lstStyle/>
                    <a:p>
                      <a:pPr marL="0" lvl="0" indent="0" algn="l" rtl="0">
                        <a:spcBef>
                          <a:spcPts val="0"/>
                        </a:spcBef>
                        <a:spcAft>
                          <a:spcPts val="0"/>
                        </a:spcAft>
                        <a:buNone/>
                      </a:pPr>
                      <a:r>
                        <a:rPr lang="en" sz="2700">
                          <a:latin typeface="Karla"/>
                          <a:ea typeface="Karla"/>
                          <a:cs typeface="Karla"/>
                          <a:sym typeface="Karla"/>
                        </a:rPr>
                        <a:t>Conversion rate reflects how many visits result in a purchase.  </a:t>
                      </a:r>
                      <a:endParaRPr sz="2700">
                        <a:latin typeface="Karla"/>
                        <a:ea typeface="Karla"/>
                        <a:cs typeface="Karla"/>
                        <a:sym typeface="Karla"/>
                      </a:endParaRPr>
                    </a:p>
                  </a:txBody>
                  <a:tcPr marL="91425" marR="91425" marT="91425" marB="91425"/>
                </a:tc>
                <a:extLst>
                  <a:ext uri="{0D108BD9-81ED-4DB2-BD59-A6C34878D82A}">
                    <a16:rowId xmlns:a16="http://schemas.microsoft.com/office/drawing/2014/main" val="10001"/>
                  </a:ext>
                </a:extLst>
              </a:tr>
              <a:tr h="1033775">
                <a:tc>
                  <a:txBody>
                    <a:bodyPr/>
                    <a:lstStyle/>
                    <a:p>
                      <a:pPr marL="0" lvl="0" indent="0" algn="r" rtl="0">
                        <a:spcBef>
                          <a:spcPts val="0"/>
                        </a:spcBef>
                        <a:spcAft>
                          <a:spcPts val="0"/>
                        </a:spcAft>
                        <a:buNone/>
                      </a:pPr>
                      <a:r>
                        <a:rPr lang="en" sz="4000" b="1">
                          <a:latin typeface="Karla"/>
                          <a:ea typeface="Karla"/>
                          <a:cs typeface="Karla"/>
                          <a:sym typeface="Karla"/>
                        </a:rPr>
                        <a:t>ROAS</a:t>
                      </a:r>
                      <a:endParaRPr sz="4000" b="1">
                        <a:latin typeface="Karla"/>
                        <a:ea typeface="Karla"/>
                        <a:cs typeface="Karla"/>
                        <a:sym typeface="Karl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700">
                          <a:latin typeface="Karla"/>
                          <a:ea typeface="Karla"/>
                          <a:cs typeface="Karla"/>
                          <a:sym typeface="Karla"/>
                        </a:rPr>
                        <a:t>Revenue resulting from the ads/Cost of the ads</a:t>
                      </a:r>
                      <a:endParaRPr sz="2700">
                        <a:latin typeface="Karla"/>
                        <a:ea typeface="Karla"/>
                        <a:cs typeface="Karla"/>
                        <a:sym typeface="Karla"/>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2700">
                          <a:latin typeface="Karla"/>
                          <a:ea typeface="Karla"/>
                          <a:cs typeface="Karla"/>
                          <a:sym typeface="Karla"/>
                        </a:rPr>
                        <a:t>ROAS is the return on ad spend and only reflects costs from advertising</a:t>
                      </a:r>
                      <a:endParaRPr sz="2700">
                        <a:latin typeface="Karla"/>
                        <a:ea typeface="Karla"/>
                        <a:cs typeface="Karla"/>
                        <a:sym typeface="Karla"/>
                      </a:endParaRPr>
                    </a:p>
                  </a:txBody>
                  <a:tcPr marL="91425" marR="91425" marT="91425" marB="91425"/>
                </a:tc>
                <a:extLst>
                  <a:ext uri="{0D108BD9-81ED-4DB2-BD59-A6C34878D82A}">
                    <a16:rowId xmlns:a16="http://schemas.microsoft.com/office/drawing/2014/main" val="10002"/>
                  </a:ext>
                </a:extLst>
              </a:tr>
              <a:tr h="1033775">
                <a:tc>
                  <a:txBody>
                    <a:bodyPr/>
                    <a:lstStyle/>
                    <a:p>
                      <a:pPr marL="0" lvl="0" indent="0" algn="r" rtl="0">
                        <a:spcBef>
                          <a:spcPts val="0"/>
                        </a:spcBef>
                        <a:spcAft>
                          <a:spcPts val="0"/>
                        </a:spcAft>
                        <a:buNone/>
                      </a:pPr>
                      <a:r>
                        <a:rPr lang="en" sz="4000" b="1">
                          <a:latin typeface="Karla"/>
                          <a:ea typeface="Karla"/>
                          <a:cs typeface="Karla"/>
                          <a:sym typeface="Karla"/>
                        </a:rPr>
                        <a:t>ROI</a:t>
                      </a:r>
                      <a:endParaRPr sz="4000" b="1">
                        <a:latin typeface="Karla"/>
                        <a:ea typeface="Karla"/>
                        <a:cs typeface="Karla"/>
                        <a:sym typeface="Karl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2700">
                          <a:latin typeface="Karla"/>
                          <a:ea typeface="Karla"/>
                          <a:cs typeface="Karla"/>
                          <a:sym typeface="Karla"/>
                        </a:rPr>
                        <a:t>(Revenue - Total Investment)/Total Investment</a:t>
                      </a:r>
                      <a:endParaRPr sz="2700">
                        <a:latin typeface="Karla"/>
                        <a:ea typeface="Karla"/>
                        <a:cs typeface="Karla"/>
                        <a:sym typeface="Karla"/>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2700">
                          <a:latin typeface="Karla"/>
                          <a:ea typeface="Karla"/>
                          <a:cs typeface="Karla"/>
                          <a:sym typeface="Karla"/>
                        </a:rPr>
                        <a:t>Total Investment includes costs of goods + cost of advertising </a:t>
                      </a:r>
                      <a:endParaRPr sz="2700">
                        <a:latin typeface="Karla"/>
                        <a:ea typeface="Karla"/>
                        <a:cs typeface="Karla"/>
                        <a:sym typeface="Karla"/>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692600" y="3743250"/>
            <a:ext cx="11293200" cy="3623400"/>
          </a:xfrm>
          <a:prstGeom prst="rect">
            <a:avLst/>
          </a:prstGeom>
        </p:spPr>
        <p:txBody>
          <a:bodyPr spcFirstLastPara="1" wrap="square" lIns="201250" tIns="201250" rIns="201250" bIns="201250" anchor="ctr" anchorCtr="0">
            <a:noAutofit/>
          </a:bodyPr>
          <a:lstStyle/>
          <a:p>
            <a:pPr marL="0" lvl="0" indent="0" algn="l" rtl="0">
              <a:spcBef>
                <a:spcPts val="0"/>
              </a:spcBef>
              <a:spcAft>
                <a:spcPts val="0"/>
              </a:spcAft>
              <a:buNone/>
            </a:pPr>
            <a:r>
              <a:rPr lang="en"/>
              <a:t>Images and Logos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713675" y="4904000"/>
            <a:ext cx="6009600" cy="3623400"/>
          </a:xfrm>
          <a:prstGeom prst="rect">
            <a:avLst/>
          </a:prstGeom>
        </p:spPr>
        <p:txBody>
          <a:bodyPr spcFirstLastPara="1" wrap="square" lIns="201250" tIns="201250" rIns="201250" bIns="201250" anchor="ctr" anchorCtr="0">
            <a:noAutofit/>
          </a:bodyPr>
          <a:lstStyle/>
          <a:p>
            <a:pPr marL="0" lvl="0" indent="0" algn="l" rtl="0">
              <a:spcBef>
                <a:spcPts val="0"/>
              </a:spcBef>
              <a:spcAft>
                <a:spcPts val="0"/>
              </a:spcAft>
              <a:buNone/>
            </a:pPr>
            <a:r>
              <a:rPr lang="en"/>
              <a:t>Logos</a:t>
            </a:r>
            <a:endParaRPr/>
          </a:p>
        </p:txBody>
      </p:sp>
      <p:pic>
        <p:nvPicPr>
          <p:cNvPr id="114" name="Google Shape;114;p22"/>
          <p:cNvPicPr preferRelativeResize="0"/>
          <p:nvPr/>
        </p:nvPicPr>
        <p:blipFill>
          <a:blip r:embed="rId3">
            <a:alphaModFix/>
          </a:blip>
          <a:stretch>
            <a:fillRect/>
          </a:stretch>
        </p:blipFill>
        <p:spPr>
          <a:xfrm>
            <a:off x="11927300" y="5296900"/>
            <a:ext cx="4762500" cy="4762500"/>
          </a:xfrm>
          <a:prstGeom prst="rect">
            <a:avLst/>
          </a:prstGeom>
          <a:noFill/>
          <a:ln>
            <a:noFill/>
          </a:ln>
        </p:spPr>
      </p:pic>
      <p:pic>
        <p:nvPicPr>
          <p:cNvPr id="115" name="Google Shape;115;p22"/>
          <p:cNvPicPr preferRelativeResize="0"/>
          <p:nvPr/>
        </p:nvPicPr>
        <p:blipFill>
          <a:blip r:embed="rId4">
            <a:alphaModFix/>
          </a:blip>
          <a:stretch>
            <a:fillRect/>
          </a:stretch>
        </p:blipFill>
        <p:spPr>
          <a:xfrm>
            <a:off x="9914775" y="0"/>
            <a:ext cx="6670174" cy="6670174"/>
          </a:xfrm>
          <a:prstGeom prst="rect">
            <a:avLst/>
          </a:prstGeom>
          <a:noFill/>
          <a:ln>
            <a:noFill/>
          </a:ln>
        </p:spPr>
      </p:pic>
      <p:pic>
        <p:nvPicPr>
          <p:cNvPr id="116" name="Google Shape;116;p22"/>
          <p:cNvPicPr preferRelativeResize="0"/>
          <p:nvPr/>
        </p:nvPicPr>
        <p:blipFill>
          <a:blip r:embed="rId5">
            <a:alphaModFix/>
          </a:blip>
          <a:stretch>
            <a:fillRect/>
          </a:stretch>
        </p:blipFill>
        <p:spPr>
          <a:xfrm>
            <a:off x="713675" y="34250"/>
            <a:ext cx="5593099" cy="5593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692600" y="3743250"/>
            <a:ext cx="6009600" cy="3623400"/>
          </a:xfrm>
          <a:prstGeom prst="rect">
            <a:avLst/>
          </a:prstGeom>
        </p:spPr>
        <p:txBody>
          <a:bodyPr spcFirstLastPara="1" wrap="square" lIns="201250" tIns="201250" rIns="201250" bIns="201250" anchor="ctr" anchorCtr="0">
            <a:noAutofit/>
          </a:bodyPr>
          <a:lstStyle/>
          <a:p>
            <a:pPr marL="0" lvl="0" indent="0" algn="l" rtl="0">
              <a:spcBef>
                <a:spcPts val="0"/>
              </a:spcBef>
              <a:spcAft>
                <a:spcPts val="0"/>
              </a:spcAft>
              <a:buNone/>
            </a:pPr>
            <a:r>
              <a:rPr lang="en"/>
              <a:t>Images</a:t>
            </a:r>
            <a:endParaRPr/>
          </a:p>
        </p:txBody>
      </p:sp>
      <p:pic>
        <p:nvPicPr>
          <p:cNvPr id="122" name="Google Shape;122;p23"/>
          <p:cNvPicPr preferRelativeResize="0"/>
          <p:nvPr/>
        </p:nvPicPr>
        <p:blipFill>
          <a:blip r:embed="rId3">
            <a:alphaModFix/>
          </a:blip>
          <a:stretch>
            <a:fillRect/>
          </a:stretch>
        </p:blipFill>
        <p:spPr>
          <a:xfrm>
            <a:off x="713675" y="34250"/>
            <a:ext cx="5593099" cy="5593099"/>
          </a:xfrm>
          <a:prstGeom prst="rect">
            <a:avLst/>
          </a:prstGeom>
          <a:noFill/>
          <a:ln>
            <a:noFill/>
          </a:ln>
        </p:spPr>
      </p:pic>
      <p:pic>
        <p:nvPicPr>
          <p:cNvPr id="123" name="Google Shape;123;p23"/>
          <p:cNvPicPr preferRelativeResize="0"/>
          <p:nvPr/>
        </p:nvPicPr>
        <p:blipFill>
          <a:blip r:embed="rId4">
            <a:alphaModFix/>
          </a:blip>
          <a:stretch>
            <a:fillRect/>
          </a:stretch>
        </p:blipFill>
        <p:spPr>
          <a:xfrm>
            <a:off x="9458891" y="189240"/>
            <a:ext cx="7924694" cy="5283130"/>
          </a:xfrm>
          <a:prstGeom prst="rect">
            <a:avLst/>
          </a:prstGeom>
          <a:noFill/>
          <a:ln>
            <a:noFill/>
          </a:ln>
        </p:spPr>
      </p:pic>
      <p:pic>
        <p:nvPicPr>
          <p:cNvPr id="124" name="Google Shape;124;p23"/>
          <p:cNvPicPr preferRelativeResize="0"/>
          <p:nvPr/>
        </p:nvPicPr>
        <p:blipFill>
          <a:blip r:embed="rId5">
            <a:alphaModFix/>
          </a:blip>
          <a:stretch>
            <a:fillRect/>
          </a:stretch>
        </p:blipFill>
        <p:spPr>
          <a:xfrm>
            <a:off x="9458493" y="5627350"/>
            <a:ext cx="7925475" cy="52831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4"/>
          <p:cNvPicPr preferRelativeResize="0"/>
          <p:nvPr/>
        </p:nvPicPr>
        <p:blipFill rotWithShape="1">
          <a:blip r:embed="rId3">
            <a:alphaModFix/>
          </a:blip>
          <a:srcRect b="17979"/>
          <a:stretch/>
        </p:blipFill>
        <p:spPr>
          <a:xfrm>
            <a:off x="0" y="0"/>
            <a:ext cx="20317973" cy="11109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3">
            <a:alphaModFix/>
          </a:blip>
          <a:srcRect t="16043"/>
          <a:stretch/>
        </p:blipFill>
        <p:spPr>
          <a:xfrm>
            <a:off x="0" y="0"/>
            <a:ext cx="20317973" cy="12242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3">
            <a:alphaModFix/>
          </a:blip>
          <a:srcRect t="-19889"/>
          <a:stretch/>
        </p:blipFill>
        <p:spPr>
          <a:xfrm>
            <a:off x="0" y="-2228650"/>
            <a:ext cx="20317968" cy="135453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692600" y="3743250"/>
            <a:ext cx="8521500" cy="3623400"/>
          </a:xfrm>
          <a:prstGeom prst="rect">
            <a:avLst/>
          </a:prstGeom>
        </p:spPr>
        <p:txBody>
          <a:bodyPr spcFirstLastPara="1" wrap="square" lIns="201250" tIns="201250" rIns="201250" bIns="201250" anchor="ctr" anchorCtr="0">
            <a:noAutofit/>
          </a:bodyPr>
          <a:lstStyle/>
          <a:p>
            <a:pPr marL="0" lvl="0" indent="0" algn="l" rtl="0">
              <a:spcBef>
                <a:spcPts val="0"/>
              </a:spcBef>
              <a:spcAft>
                <a:spcPts val="0"/>
              </a:spcAft>
              <a:buNone/>
            </a:pPr>
            <a:r>
              <a:rPr lang="en"/>
              <a:t>Ads Created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2"/>
          <p:cNvPicPr preferRelativeResize="0"/>
          <p:nvPr/>
        </p:nvPicPr>
        <p:blipFill>
          <a:blip r:embed="rId3">
            <a:alphaModFix/>
          </a:blip>
          <a:stretch>
            <a:fillRect/>
          </a:stretch>
        </p:blipFill>
        <p:spPr>
          <a:xfrm>
            <a:off x="4034350" y="342425"/>
            <a:ext cx="11689224" cy="10599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692600" y="3743250"/>
            <a:ext cx="11293200" cy="3623400"/>
          </a:xfrm>
          <a:prstGeom prst="rect">
            <a:avLst/>
          </a:prstGeom>
        </p:spPr>
        <p:txBody>
          <a:bodyPr spcFirstLastPara="1" wrap="square" lIns="201250" tIns="201250" rIns="201250" bIns="201250" anchor="ctr" anchorCtr="0">
            <a:noAutofit/>
          </a:bodyPr>
          <a:lstStyle/>
          <a:p>
            <a:pPr marL="0" lvl="0" indent="0" algn="l" rtl="0">
              <a:spcBef>
                <a:spcPts val="0"/>
              </a:spcBef>
              <a:spcAft>
                <a:spcPts val="0"/>
              </a:spcAft>
              <a:buNone/>
            </a:pPr>
            <a:r>
              <a:rPr lang="en"/>
              <a:t>Ads Manager Reports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4"/>
          <p:cNvPicPr preferRelativeResize="0"/>
          <p:nvPr/>
        </p:nvPicPr>
        <p:blipFill>
          <a:blip r:embed="rId3">
            <a:alphaModFix/>
          </a:blip>
          <a:stretch>
            <a:fillRect/>
          </a:stretch>
        </p:blipFill>
        <p:spPr>
          <a:xfrm>
            <a:off x="338633" y="329184"/>
            <a:ext cx="18995173" cy="104515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692600" y="3743250"/>
            <a:ext cx="11293200" cy="3623400"/>
          </a:xfrm>
          <a:prstGeom prst="rect">
            <a:avLst/>
          </a:prstGeom>
        </p:spPr>
        <p:txBody>
          <a:bodyPr spcFirstLastPara="1" wrap="square" lIns="201250" tIns="201250" rIns="201250" bIns="201250" anchor="ctr" anchorCtr="0">
            <a:noAutofit/>
          </a:bodyPr>
          <a:lstStyle/>
          <a:p>
            <a:pPr marL="0" lvl="0" indent="0" algn="l" rtl="0">
              <a:spcBef>
                <a:spcPts val="0"/>
              </a:spcBef>
              <a:spcAft>
                <a:spcPts val="0"/>
              </a:spcAft>
              <a:buNone/>
            </a:pPr>
            <a:r>
              <a:rPr lang="en"/>
              <a:t>Internal Calla &amp; Ivy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graphicFrame>
        <p:nvGraphicFramePr>
          <p:cNvPr id="82" name="Google Shape;82;p16"/>
          <p:cNvGraphicFramePr/>
          <p:nvPr/>
        </p:nvGraphicFramePr>
        <p:xfrm>
          <a:off x="1012513" y="6010600"/>
          <a:ext cx="18412950" cy="2179200"/>
        </p:xfrm>
        <a:graphic>
          <a:graphicData uri="http://schemas.openxmlformats.org/drawingml/2006/table">
            <a:tbl>
              <a:tblPr>
                <a:noFill/>
                <a:tableStyleId>{5734FD8F-1E9E-4FA4-99EF-BD86BB85ED1F}</a:tableStyleId>
              </a:tblPr>
              <a:tblGrid>
                <a:gridCol w="6137650">
                  <a:extLst>
                    <a:ext uri="{9D8B030D-6E8A-4147-A177-3AD203B41FA5}">
                      <a16:colId xmlns:a16="http://schemas.microsoft.com/office/drawing/2014/main" val="20000"/>
                    </a:ext>
                  </a:extLst>
                </a:gridCol>
                <a:gridCol w="1842425">
                  <a:extLst>
                    <a:ext uri="{9D8B030D-6E8A-4147-A177-3AD203B41FA5}">
                      <a16:colId xmlns:a16="http://schemas.microsoft.com/office/drawing/2014/main" val="20001"/>
                    </a:ext>
                  </a:extLst>
                </a:gridCol>
                <a:gridCol w="1043287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900" b="1">
                          <a:latin typeface="DM Sans"/>
                          <a:ea typeface="DM Sans"/>
                          <a:cs typeface="DM Sans"/>
                          <a:sym typeface="DM Sans"/>
                        </a:rPr>
                        <a:t>Definition</a:t>
                      </a:r>
                      <a:endParaRPr sz="1900" b="1">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n" sz="1900" b="1">
                          <a:latin typeface="DM Sans"/>
                          <a:ea typeface="DM Sans"/>
                          <a:cs typeface="DM Sans"/>
                          <a:sym typeface="DM Sans"/>
                        </a:rPr>
                        <a:t>Data</a:t>
                      </a:r>
                      <a:endParaRPr sz="1900" b="1">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n" sz="1900" b="1">
                          <a:latin typeface="DM Sans"/>
                          <a:ea typeface="DM Sans"/>
                          <a:cs typeface="DM Sans"/>
                          <a:sym typeface="DM Sans"/>
                        </a:rPr>
                        <a:t>Notes</a:t>
                      </a:r>
                      <a:endParaRPr sz="1900" b="1">
                        <a:latin typeface="DM Sans"/>
                        <a:ea typeface="DM Sans"/>
                        <a:cs typeface="DM Sans"/>
                        <a:sym typeface="DM Sans"/>
                      </a:endParaRPr>
                    </a:p>
                  </a:txBody>
                  <a:tcPr marL="91425" marR="91425" marT="91425" marB="91425"/>
                </a:tc>
                <a:extLst>
                  <a:ext uri="{0D108BD9-81ED-4DB2-BD59-A6C34878D82A}">
                    <a16:rowId xmlns:a16="http://schemas.microsoft.com/office/drawing/2014/main" val="10000"/>
                  </a:ext>
                </a:extLst>
              </a:tr>
              <a:tr h="440400">
                <a:tc>
                  <a:txBody>
                    <a:bodyPr/>
                    <a:lstStyle/>
                    <a:p>
                      <a:pPr marL="0" lvl="0" indent="0" algn="l" rtl="0">
                        <a:spcBef>
                          <a:spcPts val="0"/>
                        </a:spcBef>
                        <a:spcAft>
                          <a:spcPts val="0"/>
                        </a:spcAft>
                        <a:buNone/>
                      </a:pPr>
                      <a:r>
                        <a:rPr lang="en" sz="1900">
                          <a:latin typeface="DM Sans"/>
                          <a:ea typeface="DM Sans"/>
                          <a:cs typeface="DM Sans"/>
                          <a:sym typeface="DM Sans"/>
                        </a:rPr>
                        <a:t>Conversion Rate</a:t>
                      </a:r>
                      <a:endParaRPr sz="19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n" sz="1900">
                          <a:latin typeface="DM Sans"/>
                          <a:ea typeface="DM Sans"/>
                          <a:cs typeface="DM Sans"/>
                          <a:sym typeface="DM Sans"/>
                        </a:rPr>
                        <a:t>2%</a:t>
                      </a:r>
                      <a:endParaRPr sz="19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n" sz="1900">
                          <a:latin typeface="DM Sans"/>
                          <a:ea typeface="DM Sans"/>
                          <a:cs typeface="DM Sans"/>
                          <a:sym typeface="DM Sans"/>
                        </a:rPr>
                        <a:t>2% of the visits to the website result in a purchase</a:t>
                      </a:r>
                      <a:endParaRPr sz="19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900">
                          <a:latin typeface="DM Sans"/>
                          <a:ea typeface="DM Sans"/>
                          <a:cs typeface="DM Sans"/>
                          <a:sym typeface="DM Sans"/>
                        </a:rPr>
                        <a:t>Average Purchase Value</a:t>
                      </a:r>
                      <a:endParaRPr sz="19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n" sz="1900">
                          <a:latin typeface="DM Sans"/>
                          <a:ea typeface="DM Sans"/>
                          <a:cs typeface="DM Sans"/>
                          <a:sym typeface="DM Sans"/>
                        </a:rPr>
                        <a:t>$40</a:t>
                      </a:r>
                      <a:endParaRPr sz="19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n" sz="1900">
                          <a:latin typeface="DM Sans"/>
                          <a:ea typeface="DM Sans"/>
                          <a:cs typeface="DM Sans"/>
                          <a:sym typeface="DM Sans"/>
                        </a:rPr>
                        <a:t>On average, people spend $40 in every purchase on the Calla and Ivy website</a:t>
                      </a:r>
                      <a:endParaRPr sz="19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900">
                          <a:latin typeface="DM Sans"/>
                          <a:ea typeface="DM Sans"/>
                          <a:cs typeface="DM Sans"/>
                          <a:sym typeface="DM Sans"/>
                        </a:rPr>
                        <a:t>Average cost per purchase</a:t>
                      </a:r>
                      <a:endParaRPr sz="19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n" sz="1900">
                          <a:latin typeface="DM Sans"/>
                          <a:ea typeface="DM Sans"/>
                          <a:cs typeface="DM Sans"/>
                          <a:sym typeface="DM Sans"/>
                        </a:rPr>
                        <a:t>$15</a:t>
                      </a:r>
                      <a:endParaRPr sz="19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n" sz="1900">
                          <a:latin typeface="DM Sans"/>
                          <a:ea typeface="DM Sans"/>
                          <a:cs typeface="DM Sans"/>
                          <a:sym typeface="DM Sans"/>
                        </a:rPr>
                        <a:t>Calla and Ivy on average spends $15 per purchase (on flowers, employees etc.) - this excludes advertising costs. </a:t>
                      </a:r>
                      <a:endParaRPr sz="1900">
                        <a:latin typeface="DM Sans"/>
                        <a:ea typeface="DM Sans"/>
                        <a:cs typeface="DM Sans"/>
                        <a:sym typeface="DM Sans"/>
                      </a:endParaRPr>
                    </a:p>
                  </a:txBody>
                  <a:tcPr marL="91425" marR="91425" marT="91425" marB="91425"/>
                </a:tc>
                <a:extLst>
                  <a:ext uri="{0D108BD9-81ED-4DB2-BD59-A6C34878D82A}">
                    <a16:rowId xmlns:a16="http://schemas.microsoft.com/office/drawing/2014/main" val="10003"/>
                  </a:ext>
                </a:extLst>
              </a:tr>
            </a:tbl>
          </a:graphicData>
        </a:graphic>
      </p:graphicFrame>
      <p:sp>
        <p:nvSpPr>
          <p:cNvPr id="83" name="Google Shape;83;p16"/>
          <p:cNvSpPr txBox="1"/>
          <p:nvPr/>
        </p:nvSpPr>
        <p:spPr>
          <a:xfrm>
            <a:off x="971825" y="1703675"/>
            <a:ext cx="18453600" cy="25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DM Sans"/>
                <a:ea typeface="DM Sans"/>
                <a:cs typeface="DM Sans"/>
                <a:sym typeface="DM Sans"/>
              </a:rPr>
              <a:t>The campaign Calla &amp; Ivy ran was focused on generating traffic to the website.  Clicks on the ads result in website visits.  While the focus of this campaign may not have been sales directly, as people visit the site, some people purchase flowers and that generates revenue that is directly associated with this campaign.  </a:t>
            </a:r>
            <a:endParaRPr sz="2300">
              <a:latin typeface="DM Sans"/>
              <a:ea typeface="DM Sans"/>
              <a:cs typeface="DM Sans"/>
              <a:sym typeface="DM Sans"/>
            </a:endParaRPr>
          </a:p>
          <a:p>
            <a:pPr marL="0" lvl="0" indent="0" algn="l" rtl="0">
              <a:spcBef>
                <a:spcPts val="0"/>
              </a:spcBef>
              <a:spcAft>
                <a:spcPts val="0"/>
              </a:spcAft>
              <a:buNone/>
            </a:pPr>
            <a:endParaRPr sz="2300">
              <a:latin typeface="DM Sans"/>
              <a:ea typeface="DM Sans"/>
              <a:cs typeface="DM Sans"/>
              <a:sym typeface="DM Sans"/>
            </a:endParaRPr>
          </a:p>
          <a:p>
            <a:pPr marL="0" lvl="0" indent="0" algn="l" rtl="0">
              <a:spcBef>
                <a:spcPts val="0"/>
              </a:spcBef>
              <a:spcAft>
                <a:spcPts val="0"/>
              </a:spcAft>
              <a:buNone/>
            </a:pPr>
            <a:r>
              <a:rPr lang="en" sz="2300">
                <a:latin typeface="DM Sans"/>
                <a:ea typeface="DM Sans"/>
                <a:cs typeface="DM Sans"/>
                <a:sym typeface="DM Sans"/>
              </a:rPr>
              <a:t>Calla &amp; Ivy recorded the data below for the people that visit the site as a result of clicking on the ads in their campaign. </a:t>
            </a:r>
            <a:endParaRPr sz="230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692600" y="3743250"/>
            <a:ext cx="11293200" cy="3623400"/>
          </a:xfrm>
          <a:prstGeom prst="rect">
            <a:avLst/>
          </a:prstGeom>
        </p:spPr>
        <p:txBody>
          <a:bodyPr spcFirstLastPara="1" wrap="square" lIns="201250" tIns="201250" rIns="201250" bIns="201250" anchor="ctr" anchorCtr="0">
            <a:noAutofit/>
          </a:bodyPr>
          <a:lstStyle/>
          <a:p>
            <a:pPr marL="0" lvl="0" indent="0" algn="l" rtl="0">
              <a:spcBef>
                <a:spcPts val="0"/>
              </a:spcBef>
              <a:spcAft>
                <a:spcPts val="0"/>
              </a:spcAft>
              <a:buNone/>
            </a:pPr>
            <a:r>
              <a:rPr lang="en"/>
              <a:t>A/B test results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338633" y="329184"/>
            <a:ext cx="18995173" cy="1045158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243</Words>
  <Application>Microsoft Office PowerPoint</Application>
  <PresentationFormat>Custom</PresentationFormat>
  <Paragraphs>35</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DM Sans</vt:lpstr>
      <vt:lpstr>Karla</vt:lpstr>
      <vt:lpstr>Simple Light</vt:lpstr>
      <vt:lpstr>Campaign Results </vt:lpstr>
      <vt:lpstr>Ads Created</vt:lpstr>
      <vt:lpstr>PowerPoint Presentation</vt:lpstr>
      <vt:lpstr>Ads Manager Reports</vt:lpstr>
      <vt:lpstr>PowerPoint Presentation</vt:lpstr>
      <vt:lpstr>Internal Calla &amp; Ivy Data</vt:lpstr>
      <vt:lpstr>PowerPoint Presentation</vt:lpstr>
      <vt:lpstr>A/B test results</vt:lpstr>
      <vt:lpstr>PowerPoint Presentation</vt:lpstr>
      <vt:lpstr>Formula Reminders</vt:lpstr>
      <vt:lpstr>PowerPoint Presentation</vt:lpstr>
      <vt:lpstr>Images and Logos</vt:lpstr>
      <vt:lpstr>Logos</vt:lpstr>
      <vt:lpstr>Images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Campaign Results </dc:title>
  <cp:lastModifiedBy>Dennis</cp:lastModifiedBy>
  <cp:revision>1</cp:revision>
  <dcterms:modified xsi:type="dcterms:W3CDTF">2022-07-12T22:14:22Z</dcterms:modified>
</cp:coreProperties>
</file>